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1.xml" ContentType="application/vnd.openxmlformats-officedocument.presentationml.notes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autoCompressPictures="0" saveSubsetFonts="1" strictFirstAndLastChars="0">
  <p:sldMasterIdLst>
    <p:sldMasterId id="2147483648" r:id="rId1"/>
  </p:sldMasterIdLst>
  <p:notesMasterIdLst>
    <p:notesMasterId r:id="rId2"/>
  </p:notesMasterIdLst>
  <p:sldIdLst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</p:sldIdLst>
  <p:sldSz type="screen4x3" cy="6858000" cx="9144000"/>
  <p:notesSz cx="6858000" cy="9144000"/>
  <p:defaultTextStyle>
    <a:defPPr algn="l" marR="0" rtl="0">
      <a:lnSpc>
        <a:spcPct val="100000"/>
      </a:lnSpc>
      <a:spcBef>
        <a:spcPts val="0"/>
      </a:spcBef>
      <a:spcAft>
        <a:spcPts val="0"/>
      </a:spcAft>
    </a:defPPr>
    <a:lvl1pPr algn="l" marR="0" rtl="0">
      <a:lnSpc>
        <a:spcPct val="100000"/>
      </a:lnSpc>
      <a:spcBef>
        <a:spcPts val="0"/>
      </a:spcBef>
      <a:spcAft>
        <a:spcPts val="0"/>
      </a:spcAft>
      <a:buNone/>
      <a:defRPr baseline="0"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1pPr>
    <a:lvl2pPr algn="l" marR="0" rtl="0">
      <a:lnSpc>
        <a:spcPct val="100000"/>
      </a:lnSpc>
      <a:spcBef>
        <a:spcPts val="0"/>
      </a:spcBef>
      <a:spcAft>
        <a:spcPts val="0"/>
      </a:spcAft>
      <a:buNone/>
      <a:defRPr baseline="0"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2pPr>
    <a:lvl3pPr algn="l" marR="0" rtl="0">
      <a:lnSpc>
        <a:spcPct val="100000"/>
      </a:lnSpc>
      <a:spcBef>
        <a:spcPts val="0"/>
      </a:spcBef>
      <a:spcAft>
        <a:spcPts val="0"/>
      </a:spcAft>
      <a:buNone/>
      <a:defRPr baseline="0"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3pPr>
    <a:lvl4pPr algn="l" marR="0" rtl="0">
      <a:lnSpc>
        <a:spcPct val="100000"/>
      </a:lnSpc>
      <a:spcBef>
        <a:spcPts val="0"/>
      </a:spcBef>
      <a:spcAft>
        <a:spcPts val="0"/>
      </a:spcAft>
      <a:buNone/>
      <a:defRPr baseline="0"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4pPr>
    <a:lvl5pPr algn="l" marR="0" rtl="0">
      <a:lnSpc>
        <a:spcPct val="100000"/>
      </a:lnSpc>
      <a:spcBef>
        <a:spcPts val="0"/>
      </a:spcBef>
      <a:spcAft>
        <a:spcPts val="0"/>
      </a:spcAft>
      <a:buNone/>
      <a:defRPr baseline="0"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5pPr>
    <a:lvl6pPr algn="l" marR="0" rtl="0">
      <a:lnSpc>
        <a:spcPct val="100000"/>
      </a:lnSpc>
      <a:spcBef>
        <a:spcPts val="0"/>
      </a:spcBef>
      <a:spcAft>
        <a:spcPts val="0"/>
      </a:spcAft>
      <a:buNone/>
      <a:defRPr baseline="0"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6pPr>
    <a:lvl7pPr algn="l" marR="0" rtl="0">
      <a:lnSpc>
        <a:spcPct val="100000"/>
      </a:lnSpc>
      <a:spcBef>
        <a:spcPts val="0"/>
      </a:spcBef>
      <a:spcAft>
        <a:spcPts val="0"/>
      </a:spcAft>
      <a:buNone/>
      <a:defRPr baseline="0"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7pPr>
    <a:lvl8pPr algn="l" marR="0" rtl="0">
      <a:lnSpc>
        <a:spcPct val="100000"/>
      </a:lnSpc>
      <a:spcBef>
        <a:spcPts val="0"/>
      </a:spcBef>
      <a:spcAft>
        <a:spcPts val="0"/>
      </a:spcAft>
      <a:buNone/>
      <a:defRPr baseline="0"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8pPr>
    <a:lvl9pPr algn="l" marR="0" rtl="0">
      <a:lnSpc>
        <a:spcPct val="100000"/>
      </a:lnSpc>
      <a:spcBef>
        <a:spcPts val="0"/>
      </a:spcBef>
      <a:spcAft>
        <a:spcPts val="0"/>
      </a:spcAft>
      <a:buNone/>
      <a:defRPr baseline="0"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tableStyles" Target="tableStyles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95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1" name="Shape 2"/>
          <p:cNvSpPr>
            <a:spLocks noChangeAspect="1" noRot="1" noGrp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ah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8712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/>
          <a:noFill/>
          <a:ln>
            <a:noFill/>
          </a:ln>
        </p:spPr>
        <p:txBody>
          <a:bodyPr anchor="t" anchorCtr="0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10.xml.rels><?xml version="1.0" encoding="UTF-8" standalone="yes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</file>

<file path=ppt/notesSlides/_rels/notesSlide1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_rels/notesSlide8.xml.rels><?xml version="1.0" encoding="UTF-8" standalone="yes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</file>

<file path=ppt/notesSlides/_rels/notesSlide9.xml.rels><?xml version="1.0" encoding="UTF-8" standalone="yes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3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/>
        </p:spPr>
        <p:txBody>
          <a:bodyPr anchor="ctr" anchorCtr="0" bIns="91425" lIns="91425" rIns="91425" tIns="91425">
            <a:noAutofit/>
          </a:bodyPr>
          <a:p>
            <a:pPr>
              <a:spcBef>
                <a:spcPts val="0"/>
              </a:spcBef>
              <a:buNone/>
            </a:pPr>
          </a:p>
        </p:txBody>
      </p:sp>
      <p:sp>
        <p:nvSpPr>
          <p:cNvPr id="1048595" name="Shape 89"/>
          <p:cNvSpPr>
            <a:spLocks noChangeAspect="1" noRot="1" noGrp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ah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77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/>
        </p:spPr>
        <p:txBody>
          <a:bodyPr anchor="ctr" anchorCtr="0" bIns="91425" lIns="91425" rIns="91425" tIns="91425">
            <a:noAutofit/>
          </a:bodyPr>
          <a:p>
            <a:pPr>
              <a:spcBef>
                <a:spcPts val="0"/>
              </a:spcBef>
              <a:buNone/>
            </a:pPr>
          </a:p>
        </p:txBody>
      </p:sp>
      <p:sp>
        <p:nvSpPr>
          <p:cNvPr id="1048673" name="Shape 171"/>
          <p:cNvSpPr>
            <a:spLocks noChangeAspect="1" noRot="1" noGrp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ah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0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/>
        </p:spPr>
        <p:txBody>
          <a:bodyPr anchor="ctr" anchorCtr="0" bIns="91425" lIns="91425" rIns="91425" tIns="91425">
            <a:noAutofit/>
          </a:bodyPr>
          <a:p>
            <a:pPr>
              <a:spcBef>
                <a:spcPts val="0"/>
              </a:spcBef>
              <a:buNone/>
            </a:pPr>
          </a:p>
        </p:txBody>
      </p:sp>
      <p:sp>
        <p:nvSpPr>
          <p:cNvPr id="1048677" name="Shape 170"/>
          <p:cNvSpPr>
            <a:spLocks noChangeAspect="1" noRot="1" noGrp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ah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9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/>
        </p:spPr>
        <p:txBody>
          <a:bodyPr anchor="ctr" anchorCtr="0" bIns="91425" lIns="91425" rIns="91425" tIns="91425">
            <a:noAutofit/>
          </a:bodyPr>
          <a:p>
            <a:pPr>
              <a:spcBef>
                <a:spcPts val="0"/>
              </a:spcBef>
              <a:buNone/>
            </a:pPr>
          </a:p>
        </p:txBody>
      </p:sp>
      <p:sp>
        <p:nvSpPr>
          <p:cNvPr id="1048608" name="Shape 114"/>
          <p:cNvSpPr>
            <a:spLocks noChangeAspect="1" noRot="1" noGrp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ah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2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/>
        </p:spPr>
        <p:txBody>
          <a:bodyPr anchor="ctr" anchorCtr="0" bIns="91425" lIns="91425" rIns="91425" tIns="91425">
            <a:noAutofit/>
          </a:bodyPr>
          <a:p>
            <a:pPr>
              <a:spcBef>
                <a:spcPts val="0"/>
              </a:spcBef>
              <a:buNone/>
            </a:pPr>
          </a:p>
        </p:txBody>
      </p:sp>
      <p:sp>
        <p:nvSpPr>
          <p:cNvPr id="1048613" name="Shape 139"/>
          <p:cNvSpPr>
            <a:spLocks noChangeAspect="1" noRot="1" noGrp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ah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6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/>
        </p:spPr>
        <p:txBody>
          <a:bodyPr anchor="ctr" anchorCtr="0" bIns="91425" lIns="91425" rIns="91425" tIns="91425">
            <a:noAutofit/>
          </a:bodyPr>
          <a:p>
            <a:pPr>
              <a:spcBef>
                <a:spcPts val="0"/>
              </a:spcBef>
              <a:buNone/>
            </a:pPr>
          </a:p>
        </p:txBody>
      </p:sp>
      <p:sp>
        <p:nvSpPr>
          <p:cNvPr id="1048623" name="Shape 122"/>
          <p:cNvSpPr>
            <a:spLocks noChangeAspect="1" noRot="1" noGrp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ah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9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/>
        </p:spPr>
        <p:txBody>
          <a:bodyPr anchor="ctr" anchorCtr="0" bIns="91425" lIns="91425" rIns="91425" tIns="91425">
            <a:noAutofit/>
          </a:bodyPr>
          <a:p>
            <a:pPr>
              <a:spcBef>
                <a:spcPts val="0"/>
              </a:spcBef>
              <a:buNone/>
            </a:pPr>
          </a:p>
        </p:txBody>
      </p:sp>
      <p:sp>
        <p:nvSpPr>
          <p:cNvPr id="1048627" name="Shape 130"/>
          <p:cNvSpPr>
            <a:spLocks noChangeAspect="1" noRot="1" noGrp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ah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3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/>
        </p:spPr>
        <p:txBody>
          <a:bodyPr anchor="ctr" anchorCtr="0" bIns="91425" lIns="91425" rIns="91425" tIns="91425">
            <a:noAutofit/>
          </a:bodyPr>
          <a:p>
            <a:pPr>
              <a:spcBef>
                <a:spcPts val="0"/>
              </a:spcBef>
              <a:buNone/>
            </a:pPr>
          </a:p>
        </p:txBody>
      </p:sp>
      <p:sp>
        <p:nvSpPr>
          <p:cNvPr id="1048646" name="Shape 131"/>
          <p:cNvSpPr>
            <a:spLocks noChangeAspect="1" noRot="1" noGrp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ah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6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/>
        </p:spPr>
        <p:txBody>
          <a:bodyPr anchor="ctr" anchorCtr="0" bIns="91425" lIns="91425" rIns="91425" tIns="91425">
            <a:noAutofit/>
          </a:bodyPr>
          <a:p>
            <a:pPr>
              <a:spcBef>
                <a:spcPts val="0"/>
              </a:spcBef>
              <a:buNone/>
            </a:pPr>
          </a:p>
        </p:txBody>
      </p:sp>
      <p:sp>
        <p:nvSpPr>
          <p:cNvPr id="1048651" name="Shape 139"/>
          <p:cNvSpPr>
            <a:spLocks noChangeAspect="1" noRot="1" noGrp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ah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7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/>
        </p:spPr>
        <p:txBody>
          <a:bodyPr anchor="ctr" anchorCtr="0" bIns="91425" lIns="91425" rIns="91425" tIns="91425">
            <a:noAutofit/>
          </a:bodyPr>
          <a:p>
            <a:pPr>
              <a:spcBef>
                <a:spcPts val="0"/>
              </a:spcBef>
              <a:buNone/>
            </a:pPr>
          </a:p>
        </p:txBody>
      </p:sp>
      <p:sp>
        <p:nvSpPr>
          <p:cNvPr id="1048663" name="Shape 163"/>
          <p:cNvSpPr>
            <a:spLocks noChangeAspect="1" noRot="1" noGrp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ah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74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/>
        </p:spPr>
        <p:txBody>
          <a:bodyPr anchor="ctr" anchorCtr="0" bIns="91425" lIns="91425" rIns="91425" tIns="91425">
            <a:noAutofit/>
          </a:bodyPr>
          <a:p>
            <a:pPr>
              <a:spcBef>
                <a:spcPts val="0"/>
              </a:spcBef>
              <a:buNone/>
            </a:pPr>
          </a:p>
        </p:txBody>
      </p:sp>
      <p:sp>
        <p:nvSpPr>
          <p:cNvPr id="1048669" name="Shape 155"/>
          <p:cNvSpPr>
            <a:spLocks noChangeAspect="1" noRot="1" noGrp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ah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Master" Target="../slideMasters/slideMaster1.xml"/></Relationships>
</file>

<file path=ppt/slideLayouts/_rels/slideLayout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Master" Target="../slideMasters/slideMaster1.xml"/></Relationships>
</file>

<file path=ppt/slideLayouts/_rels/slideLayout1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89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Shape 1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/>
          <a:noFill/>
          <a:ln>
            <a:noFill/>
          </a:ln>
        </p:spPr>
        <p:txBody>
          <a:bodyPr anchor="ctr" anchorCtr="0" bIns="91425" lIns="91425" rIns="91425" tIns="91425"/>
          <a:lstStyle>
            <a:lvl1pPr algn="ctr" indent="0" marL="0" marR="0" rtl="0">
              <a:spcBef>
                <a:spcPts val="0"/>
              </a:spcBef>
              <a:spcAft>
                <a:spcPts val="0"/>
              </a:spcAft>
            </a:lvl1pPr>
            <a:lvl2pPr algn="ctr" indent="0" marL="0" marR="0" rtl="0">
              <a:spcBef>
                <a:spcPts val="0"/>
              </a:spcBef>
              <a:spcAft>
                <a:spcPts val="0"/>
              </a:spcAft>
            </a:lvl2pPr>
            <a:lvl3pPr algn="ctr" indent="0" marL="0" marR="0" rtl="0">
              <a:spcBef>
                <a:spcPts val="0"/>
              </a:spcBef>
              <a:spcAft>
                <a:spcPts val="0"/>
              </a:spcAft>
            </a:lvl3pPr>
            <a:lvl4pPr algn="ctr" indent="0" marL="0" marR="0" rtl="0">
              <a:spcBef>
                <a:spcPts val="0"/>
              </a:spcBef>
              <a:spcAft>
                <a:spcPts val="0"/>
              </a:spcAft>
            </a:lvl4pPr>
            <a:lvl5pPr algn="ctr" indent="0" marL="0" marR="0" rtl="0">
              <a:spcBef>
                <a:spcPts val="0"/>
              </a:spcBef>
              <a:spcAft>
                <a:spcPts val="0"/>
              </a:spcAft>
            </a:lvl5pPr>
            <a:lvl6pPr algn="ctr" indent="0" marL="457200" marR="0" rtl="0">
              <a:spcBef>
                <a:spcPts val="0"/>
              </a:spcBef>
              <a:spcAft>
                <a:spcPts val="0"/>
              </a:spcAft>
            </a:lvl6pPr>
            <a:lvl7pPr algn="ctr" indent="0" marL="914400" marR="0" rtl="0">
              <a:spcBef>
                <a:spcPts val="0"/>
              </a:spcBef>
              <a:spcAft>
                <a:spcPts val="0"/>
              </a:spcAft>
            </a:lvl7pPr>
            <a:lvl8pPr algn="ctr" indent="0" marL="1371600" marR="0" rtl="0">
              <a:spcBef>
                <a:spcPts val="0"/>
              </a:spcBef>
              <a:spcAft>
                <a:spcPts val="0"/>
              </a:spcAft>
            </a:lvl8pPr>
            <a:lvl9pPr algn="ctr" indent="0" marL="1828800" marR="0" rtl="0">
              <a:spcBef>
                <a:spcPts val="0"/>
              </a:spcBef>
              <a:spcAft>
                <a:spcPts val="0"/>
              </a:spcAft>
            </a:lvl9pPr>
          </a:lstStyle>
          <a:p/>
        </p:txBody>
      </p:sp>
      <p:sp>
        <p:nvSpPr>
          <p:cNvPr id="1048693" name="Shape 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/>
          <a:noFill/>
          <a:ln>
            <a:noFill/>
          </a:ln>
        </p:spPr>
        <p:txBody>
          <a:bodyPr anchor="t" anchorCtr="0" bIns="91425" lIns="91425" rIns="91425" tIns="91425"/>
          <a:lstStyle>
            <a:lvl1pPr algn="ctr" indent="0" marL="0" marR="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lvl1pPr>
            <a:lvl2pPr algn="ctr" indent="0" marL="457200" marR="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lvl2pPr>
            <a:lvl3pPr algn="ctr" indent="0" marL="914400" marR="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lvl3pPr>
            <a:lvl4pPr algn="ctr" indent="0" marL="13716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lvl4pPr>
            <a:lvl5pPr algn="ctr" indent="0" marL="18288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lvl5pPr>
            <a:lvl6pPr algn="ctr" indent="0" marL="22860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lvl6pPr>
            <a:lvl7pPr algn="ctr" indent="0" marL="27432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lvl7pPr>
            <a:lvl8pPr algn="ctr" indent="0" marL="32004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lvl8pPr>
            <a:lvl9pPr algn="ctr" indent="0" marL="36576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9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6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anchorCtr="0" bIns="91425" lIns="91425" rIns="91425" tIns="91425"/>
          <a:lstStyle>
            <a:lvl1pPr algn="ctr" rtl="0">
              <a:spcBef>
                <a:spcPts val="0"/>
              </a:spcBef>
              <a:spcAft>
                <a:spcPts val="0"/>
              </a:spcAft>
            </a:lvl1pPr>
            <a:lvl2pPr algn="ctr" rtl="0">
              <a:spcBef>
                <a:spcPts val="0"/>
              </a:spcBef>
              <a:spcAft>
                <a:spcPts val="0"/>
              </a:spcAft>
            </a:lvl2pPr>
            <a:lvl3pPr algn="ctr" rtl="0">
              <a:spcBef>
                <a:spcPts val="0"/>
              </a:spcBef>
              <a:spcAft>
                <a:spcPts val="0"/>
              </a:spcAft>
            </a:lvl3pPr>
            <a:lvl4pPr algn="ctr" rtl="0">
              <a:spcBef>
                <a:spcPts val="0"/>
              </a:spcBef>
              <a:spcAft>
                <a:spcPts val="0"/>
              </a:spcAft>
            </a:lvl4pPr>
            <a:lvl5pPr algn="ctr" rtl="0">
              <a:spcBef>
                <a:spcPts val="0"/>
              </a:spcBef>
              <a:spcAft>
                <a:spcPts val="0"/>
              </a:spcAft>
            </a:lvl5pPr>
            <a:lvl6pPr algn="ctr" marL="457200" rtl="0">
              <a:spcBef>
                <a:spcPts val="0"/>
              </a:spcBef>
              <a:spcAft>
                <a:spcPts val="0"/>
              </a:spcAft>
            </a:lvl6pPr>
            <a:lvl7pPr algn="ctr" marL="914400" rtl="0">
              <a:spcBef>
                <a:spcPts val="0"/>
              </a:spcBef>
              <a:spcAft>
                <a:spcPts val="0"/>
              </a:spcAft>
            </a:lvl7pPr>
            <a:lvl8pPr algn="ctr" marL="1371600" rtl="0">
              <a:spcBef>
                <a:spcPts val="0"/>
              </a:spcBef>
              <a:spcAft>
                <a:spcPts val="0"/>
              </a:spcAft>
            </a:lvl8pPr>
            <a:lvl9pPr algn="ctr" marL="1828800" rtl="0">
              <a:spcBef>
                <a:spcPts val="0"/>
              </a:spcBef>
              <a:spcAft>
                <a:spcPts val="0"/>
              </a:spcAft>
            </a:lvl9pPr>
          </a:lstStyle>
          <a:p/>
        </p:txBody>
      </p:sp>
      <p:sp>
        <p:nvSpPr>
          <p:cNvPr id="1048697" name="Shape 42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1" cy="8229600"/>
          </a:xfrm>
          <a:prstGeom prst="rect"/>
          <a:noFill/>
          <a:ln>
            <a:noFill/>
          </a:ln>
        </p:spPr>
        <p:txBody>
          <a:bodyPr anchor="t" anchorCtr="0" bIns="91425" lIns="91425" rIns="91425" tIns="91425"/>
          <a:lstStyle>
            <a:lvl1pPr algn="l" indent="-139700" marL="34290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lvl1pPr>
            <a:lvl2pPr algn="l" indent="-107950" marL="74295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</a:lvl2pPr>
            <a:lvl3pPr algn="l" indent="-76200" marL="114300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lvl3pPr>
            <a:lvl4pPr algn="l" indent="-101600" marL="160020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</a:lvl4pPr>
            <a:lvl5pPr algn="l" indent="-101600" marL="205740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</a:lvl5pPr>
            <a:lvl6pPr algn="l" indent="-101600" marL="251460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</a:lvl6pPr>
            <a:lvl7pPr algn="l" indent="-101600" marL="297180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</a:lvl7pPr>
            <a:lvl8pPr algn="l" indent="-101600" marL="342900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</a:lvl8pPr>
            <a:lvl9pPr algn="l" indent="-101600" marL="388620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90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4" name="Shape 44"/>
          <p:cNvSpPr txBox="1">
            <a:spLocks noGrp="1"/>
          </p:cNvSpPr>
          <p:nvPr>
            <p:ph type="title"/>
          </p:nvPr>
        </p:nvSpPr>
        <p:spPr>
          <a:xfrm rot="5400000">
            <a:off x="4732337" y="2171701"/>
            <a:ext cx="5851525" cy="2057400"/>
          </a:xfrm>
          <a:prstGeom prst="rect"/>
          <a:noFill/>
          <a:ln>
            <a:noFill/>
          </a:ln>
        </p:spPr>
        <p:txBody>
          <a:bodyPr anchor="ctr" anchorCtr="0" bIns="91425" lIns="91425" rIns="91425" tIns="91425"/>
          <a:lstStyle>
            <a:lvl1pPr algn="ctr" rtl="0">
              <a:spcBef>
                <a:spcPts val="0"/>
              </a:spcBef>
              <a:spcAft>
                <a:spcPts val="0"/>
              </a:spcAft>
            </a:lvl1pPr>
            <a:lvl2pPr algn="ctr" rtl="0">
              <a:spcBef>
                <a:spcPts val="0"/>
              </a:spcBef>
              <a:spcAft>
                <a:spcPts val="0"/>
              </a:spcAft>
            </a:lvl2pPr>
            <a:lvl3pPr algn="ctr" rtl="0">
              <a:spcBef>
                <a:spcPts val="0"/>
              </a:spcBef>
              <a:spcAft>
                <a:spcPts val="0"/>
              </a:spcAft>
            </a:lvl3pPr>
            <a:lvl4pPr algn="ctr" rtl="0">
              <a:spcBef>
                <a:spcPts val="0"/>
              </a:spcBef>
              <a:spcAft>
                <a:spcPts val="0"/>
              </a:spcAft>
            </a:lvl4pPr>
            <a:lvl5pPr algn="ctr" rtl="0">
              <a:spcBef>
                <a:spcPts val="0"/>
              </a:spcBef>
              <a:spcAft>
                <a:spcPts val="0"/>
              </a:spcAft>
            </a:lvl5pPr>
            <a:lvl6pPr algn="ctr" marL="457200" rtl="0">
              <a:spcBef>
                <a:spcPts val="0"/>
              </a:spcBef>
              <a:spcAft>
                <a:spcPts val="0"/>
              </a:spcAft>
            </a:lvl6pPr>
            <a:lvl7pPr algn="ctr" marL="914400" rtl="0">
              <a:spcBef>
                <a:spcPts val="0"/>
              </a:spcBef>
              <a:spcAft>
                <a:spcPts val="0"/>
              </a:spcAft>
            </a:lvl7pPr>
            <a:lvl8pPr algn="ctr" marL="1371600" rtl="0">
              <a:spcBef>
                <a:spcPts val="0"/>
              </a:spcBef>
              <a:spcAft>
                <a:spcPts val="0"/>
              </a:spcAft>
            </a:lvl8pPr>
            <a:lvl9pPr algn="ctr" marL="1828800" rtl="0">
              <a:spcBef>
                <a:spcPts val="0"/>
              </a:spcBef>
              <a:spcAft>
                <a:spcPts val="0"/>
              </a:spcAft>
            </a:lvl9pPr>
          </a:lstStyle>
          <a:p/>
        </p:txBody>
      </p:sp>
      <p:sp>
        <p:nvSpPr>
          <p:cNvPr id="1048695" name="Shape 45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1"/>
            <a:ext cx="5851525" cy="6019799"/>
          </a:xfrm>
          <a:prstGeom prst="rect"/>
          <a:noFill/>
          <a:ln>
            <a:noFill/>
          </a:ln>
        </p:spPr>
        <p:txBody>
          <a:bodyPr anchor="t" anchorCtr="0" bIns="91425" lIns="91425" rIns="91425" tIns="91425"/>
          <a:lstStyle>
            <a:lvl1pPr algn="l" indent="-139700" marL="34290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lvl1pPr>
            <a:lvl2pPr algn="l" indent="-107950" marL="74295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</a:lvl2pPr>
            <a:lvl3pPr algn="l" indent="-76200" marL="114300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lvl3pPr>
            <a:lvl4pPr algn="l" indent="-101600" marL="160020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</a:lvl4pPr>
            <a:lvl5pPr algn="l" indent="-101600" marL="205740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</a:lvl5pPr>
            <a:lvl6pPr algn="l" indent="-101600" marL="251460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</a:lvl6pPr>
            <a:lvl7pPr algn="l" indent="-101600" marL="297180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</a:lvl7pPr>
            <a:lvl8pPr algn="l" indent="-101600" marL="342900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</a:lvl8pPr>
            <a:lvl9pPr algn="l" indent="-101600" marL="388620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92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8" name="Shape 4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  <a:noFill/>
          <a:ln>
            <a:noFill/>
          </a:ln>
        </p:spPr>
        <p:txBody>
          <a:bodyPr anchor="ctr" anchorCtr="0" bIns="91425" lIns="91425" rIns="91425" tIns="91425"/>
          <a:lstStyle>
            <a:lvl1pPr algn="ctr" rtl="0">
              <a:spcBef>
                <a:spcPts val="0"/>
              </a:spcBef>
              <a:spcAft>
                <a:spcPts val="0"/>
              </a:spcAft>
            </a:lvl1pPr>
            <a:lvl2pPr algn="ctr" rtl="0">
              <a:spcBef>
                <a:spcPts val="0"/>
              </a:spcBef>
              <a:spcAft>
                <a:spcPts val="0"/>
              </a:spcAft>
            </a:lvl2pPr>
            <a:lvl3pPr algn="ctr" rtl="0">
              <a:spcBef>
                <a:spcPts val="0"/>
              </a:spcBef>
              <a:spcAft>
                <a:spcPts val="0"/>
              </a:spcAft>
            </a:lvl3pPr>
            <a:lvl4pPr algn="ctr" rtl="0">
              <a:spcBef>
                <a:spcPts val="0"/>
              </a:spcBef>
              <a:spcAft>
                <a:spcPts val="0"/>
              </a:spcAft>
            </a:lvl4pPr>
            <a:lvl5pPr algn="ctr" rtl="0">
              <a:spcBef>
                <a:spcPts val="0"/>
              </a:spcBef>
              <a:spcAft>
                <a:spcPts val="0"/>
              </a:spcAft>
            </a:lvl5pPr>
            <a:lvl6pPr algn="ctr" marL="457200" rtl="0">
              <a:spcBef>
                <a:spcPts val="0"/>
              </a:spcBef>
              <a:spcAft>
                <a:spcPts val="0"/>
              </a:spcAft>
            </a:lvl6pPr>
            <a:lvl7pPr algn="ctr" marL="914400" rtl="0">
              <a:spcBef>
                <a:spcPts val="0"/>
              </a:spcBef>
              <a:spcAft>
                <a:spcPts val="0"/>
              </a:spcAft>
            </a:lvl7pPr>
            <a:lvl8pPr algn="ctr" marL="1371600" rtl="0">
              <a:spcBef>
                <a:spcPts val="0"/>
              </a:spcBef>
              <a:spcAft>
                <a:spcPts val="0"/>
              </a:spcAft>
            </a:lvl8pPr>
            <a:lvl9pPr algn="ctr" marL="1828800" rtl="0">
              <a:spcBef>
                <a:spcPts val="0"/>
              </a:spcBef>
              <a:spcAft>
                <a:spcPts val="0"/>
              </a:spcAft>
            </a:lvl9pPr>
          </a:lstStyle>
          <a:p/>
        </p:txBody>
      </p:sp>
      <p:sp>
        <p:nvSpPr>
          <p:cNvPr id="1048699" name="Shape 4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2185988"/>
          </a:xfrm>
          <a:prstGeom prst="rect"/>
          <a:noFill/>
          <a:ln>
            <a:noFill/>
          </a:ln>
        </p:spPr>
        <p:txBody>
          <a:bodyPr anchor="t" anchorCtr="0" bIns="91425" lIns="91425" rIns="91425" tIns="91425"/>
          <a:lstStyle>
            <a:lvl1pPr algn="l" indent="-139700" marL="34290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lvl1pPr>
            <a:lvl2pPr algn="l" indent="-107950" marL="74295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</a:lvl2pPr>
            <a:lvl3pPr algn="l" indent="-76200" marL="114300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lvl3pPr>
            <a:lvl4pPr algn="l" indent="-101600" marL="160020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</a:lvl4pPr>
            <a:lvl5pPr algn="l" indent="-101600" marL="205740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</a:lvl5pPr>
            <a:lvl6pPr algn="l" indent="-101600" marL="251460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</a:lvl6pPr>
            <a:lvl7pPr algn="l" indent="-101600" marL="297180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</a:lvl7pPr>
            <a:lvl8pPr algn="l" indent="-101600" marL="342900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</a:lvl8pPr>
            <a:lvl9pPr algn="l" indent="-101600" marL="388620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</a:lvl9pPr>
          </a:lstStyle>
          <a:p/>
        </p:txBody>
      </p:sp>
      <p:sp>
        <p:nvSpPr>
          <p:cNvPr id="1048700" name="Shape 4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2185988"/>
          </a:xfrm>
          <a:prstGeom prst="rect"/>
          <a:noFill/>
          <a:ln>
            <a:noFill/>
          </a:ln>
        </p:spPr>
        <p:txBody>
          <a:bodyPr anchor="t" anchorCtr="0" bIns="91425" lIns="91425" rIns="91425" tIns="91425"/>
          <a:lstStyle>
            <a:lvl1pPr algn="l" indent="-139700" marL="34290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lvl1pPr>
            <a:lvl2pPr algn="l" indent="-107950" marL="74295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</a:lvl2pPr>
            <a:lvl3pPr algn="l" indent="-76200" marL="114300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lvl3pPr>
            <a:lvl4pPr algn="l" indent="-101600" marL="160020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</a:lvl4pPr>
            <a:lvl5pPr algn="l" indent="-101600" marL="205740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</a:lvl5pPr>
            <a:lvl6pPr algn="l" indent="-101600" marL="251460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</a:lvl6pPr>
            <a:lvl7pPr algn="l" indent="-101600" marL="297180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</a:lvl7pPr>
            <a:lvl8pPr algn="l" indent="-101600" marL="342900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</a:lvl8pPr>
            <a:lvl9pPr algn="l" indent="-101600" marL="388620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</a:lvl9pPr>
          </a:lstStyle>
          <a:p/>
        </p:txBody>
      </p:sp>
      <p:sp>
        <p:nvSpPr>
          <p:cNvPr id="1048701" name="Shape 50"/>
          <p:cNvSpPr txBox="1">
            <a:spLocks noGrp="1"/>
          </p:cNvSpPr>
          <p:nvPr>
            <p:ph type="body" idx="3"/>
          </p:nvPr>
        </p:nvSpPr>
        <p:spPr>
          <a:xfrm>
            <a:off x="457200" y="3938589"/>
            <a:ext cx="4038599" cy="2187574"/>
          </a:xfrm>
          <a:prstGeom prst="rect"/>
          <a:noFill/>
          <a:ln>
            <a:noFill/>
          </a:ln>
        </p:spPr>
        <p:txBody>
          <a:bodyPr anchor="t" anchorCtr="0" bIns="91425" lIns="91425" rIns="91425" tIns="91425"/>
          <a:lstStyle>
            <a:lvl1pPr algn="l" indent="-139700" marL="34290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lvl1pPr>
            <a:lvl2pPr algn="l" indent="-107950" marL="74295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</a:lvl2pPr>
            <a:lvl3pPr algn="l" indent="-76200" marL="114300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lvl3pPr>
            <a:lvl4pPr algn="l" indent="-101600" marL="160020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</a:lvl4pPr>
            <a:lvl5pPr algn="l" indent="-101600" marL="205740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</a:lvl5pPr>
            <a:lvl6pPr algn="l" indent="-101600" marL="251460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</a:lvl6pPr>
            <a:lvl7pPr algn="l" indent="-101600" marL="297180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</a:lvl7pPr>
            <a:lvl8pPr algn="l" indent="-101600" marL="342900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</a:lvl8pPr>
            <a:lvl9pPr algn="l" indent="-101600" marL="388620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</a:lvl9pPr>
          </a:lstStyle>
          <a:p/>
        </p:txBody>
      </p:sp>
      <p:sp>
        <p:nvSpPr>
          <p:cNvPr id="1048702" name="Shape 51"/>
          <p:cNvSpPr txBox="1">
            <a:spLocks noGrp="1"/>
          </p:cNvSpPr>
          <p:nvPr>
            <p:ph type="body" idx="4"/>
          </p:nvPr>
        </p:nvSpPr>
        <p:spPr>
          <a:xfrm>
            <a:off x="4648200" y="3938589"/>
            <a:ext cx="4038599" cy="2187574"/>
          </a:xfrm>
          <a:prstGeom prst="rect"/>
          <a:noFill/>
          <a:ln>
            <a:noFill/>
          </a:ln>
        </p:spPr>
        <p:txBody>
          <a:bodyPr anchor="t" anchorCtr="0" bIns="91425" lIns="91425" rIns="91425" tIns="91425"/>
          <a:lstStyle>
            <a:lvl1pPr algn="l" indent="-139700" marL="34290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lvl1pPr>
            <a:lvl2pPr algn="l" indent="-107950" marL="74295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</a:lvl2pPr>
            <a:lvl3pPr algn="l" indent="-76200" marL="114300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lvl3pPr>
            <a:lvl4pPr algn="l" indent="-101600" marL="160020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</a:lvl4pPr>
            <a:lvl5pPr algn="l" indent="-101600" marL="205740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</a:lvl5pPr>
            <a:lvl6pPr algn="l" indent="-101600" marL="251460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</a:lvl6pPr>
            <a:lvl7pPr algn="l" indent="-101600" marL="297180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</a:lvl7pPr>
            <a:lvl8pPr algn="l" indent="-101600" marL="342900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</a:lvl8pPr>
            <a:lvl9pPr algn="l" indent="-101600" marL="388620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87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Shape 5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  <a:noFill/>
          <a:ln>
            <a:noFill/>
          </a:ln>
        </p:spPr>
        <p:txBody>
          <a:bodyPr anchor="ctr" anchorCtr="0" bIns="91425" lIns="91425" rIns="91425" tIns="91425"/>
          <a:lstStyle>
            <a:lvl1pPr algn="ctr" rtl="0">
              <a:spcBef>
                <a:spcPts val="0"/>
              </a:spcBef>
              <a:spcAft>
                <a:spcPts val="0"/>
              </a:spcAft>
            </a:lvl1pPr>
            <a:lvl2pPr algn="ctr" rtl="0">
              <a:spcBef>
                <a:spcPts val="0"/>
              </a:spcBef>
              <a:spcAft>
                <a:spcPts val="0"/>
              </a:spcAft>
            </a:lvl2pPr>
            <a:lvl3pPr algn="ctr" rtl="0">
              <a:spcBef>
                <a:spcPts val="0"/>
              </a:spcBef>
              <a:spcAft>
                <a:spcPts val="0"/>
              </a:spcAft>
            </a:lvl3pPr>
            <a:lvl4pPr algn="ctr" rtl="0">
              <a:spcBef>
                <a:spcPts val="0"/>
              </a:spcBef>
              <a:spcAft>
                <a:spcPts val="0"/>
              </a:spcAft>
            </a:lvl4pPr>
            <a:lvl5pPr algn="ctr" rtl="0">
              <a:spcBef>
                <a:spcPts val="0"/>
              </a:spcBef>
              <a:spcAft>
                <a:spcPts val="0"/>
              </a:spcAft>
            </a:lvl5pPr>
            <a:lvl6pPr algn="ctr" marL="457200" rtl="0">
              <a:spcBef>
                <a:spcPts val="0"/>
              </a:spcBef>
              <a:spcAft>
                <a:spcPts val="0"/>
              </a:spcAft>
            </a:lvl6pPr>
            <a:lvl7pPr algn="ctr" marL="914400" rtl="0">
              <a:spcBef>
                <a:spcPts val="0"/>
              </a:spcBef>
              <a:spcAft>
                <a:spcPts val="0"/>
              </a:spcAft>
            </a:lvl7pPr>
            <a:lvl8pPr algn="ctr" marL="1371600" rtl="0">
              <a:spcBef>
                <a:spcPts val="0"/>
              </a:spcBef>
              <a:spcAft>
                <a:spcPts val="0"/>
              </a:spcAft>
            </a:lvl8pPr>
            <a:lvl9pPr algn="ctr" marL="1828800" rtl="0">
              <a:spcBef>
                <a:spcPts val="0"/>
              </a:spcBef>
              <a:spcAft>
                <a:spcPts val="0"/>
              </a:spcAft>
            </a:lvl9pPr>
          </a:lstStyle>
          <a:p/>
        </p:txBody>
      </p:sp>
      <p:sp>
        <p:nvSpPr>
          <p:cNvPr id="1048690" name="Shape 5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/>
          <a:noFill/>
          <a:ln>
            <a:noFill/>
          </a:ln>
        </p:spPr>
        <p:txBody>
          <a:bodyPr anchor="t" anchorCtr="0" bIns="91425" lIns="91425" rIns="91425" tIns="91425"/>
          <a:lstStyle>
            <a:lvl1pPr algn="l" indent="-139700" marL="34290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lvl1pPr>
            <a:lvl2pPr algn="l" indent="-107950" marL="74295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</a:lvl2pPr>
            <a:lvl3pPr algn="l" indent="-76200" marL="114300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lvl3pPr>
            <a:lvl4pPr algn="l" indent="-101600" marL="160020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</a:lvl4pPr>
            <a:lvl5pPr algn="l" indent="-101600" marL="205740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</a:lvl5pPr>
            <a:lvl6pPr algn="l" indent="-101600" marL="251460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</a:lvl6pPr>
            <a:lvl7pPr algn="l" indent="-101600" marL="297180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</a:lvl7pPr>
            <a:lvl8pPr algn="l" indent="-101600" marL="342900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</a:lvl8pPr>
            <a:lvl9pPr algn="l" indent="-101600" marL="388620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</a:lvl9pPr>
          </a:lstStyle>
          <a:p/>
        </p:txBody>
      </p:sp>
      <p:sp>
        <p:nvSpPr>
          <p:cNvPr id="1048691" name="Shape 5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/>
          <a:noFill/>
          <a:ln>
            <a:noFill/>
          </a:ln>
        </p:spPr>
        <p:txBody>
          <a:bodyPr anchor="t" anchorCtr="0" bIns="91425" lIns="91425" rIns="91425" tIns="91425"/>
          <a:lstStyle>
            <a:lvl1pPr algn="l" indent="-139700" marL="34290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lvl1pPr>
            <a:lvl2pPr algn="l" indent="-107950" marL="74295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</a:lvl2pPr>
            <a:lvl3pPr algn="l" indent="-76200" marL="114300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lvl3pPr>
            <a:lvl4pPr algn="l" indent="-101600" marL="160020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</a:lvl4pPr>
            <a:lvl5pPr algn="l" indent="-101600" marL="205740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</a:lvl5pPr>
            <a:lvl6pPr algn="l" indent="-101600" marL="251460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</a:lvl6pPr>
            <a:lvl7pPr algn="l" indent="-101600" marL="297180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</a:lvl7pPr>
            <a:lvl8pPr algn="l" indent="-101600" marL="342900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</a:lvl8pPr>
            <a:lvl9pPr algn="l" indent="-101600" marL="388620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EXT_AND_TWO_OBJECTS">
    <p:bg>
      <p:bgPr>
        <a:blipFill>
          <a:blip xmlns:r="http://schemas.openxmlformats.org/officeDocument/2006/relationships" r:embed="rId1">
            <a:alphaModFix/>
          </a:blip>
          <a:stretch>
            <a:fillRect/>
          </a:stretch>
        </a:blipFill>
      </p:bgPr>
    </p:bg>
    <p:spTree>
      <p:nvGrpSpPr>
        <p:cNvPr id="53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Shape 5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anchorCtr="0" bIns="91425" lIns="91425" rIns="91425" tIns="91425"/>
          <a:lstStyle>
            <a:lvl1pPr algn="ctr" rtl="0">
              <a:spcBef>
                <a:spcPts val="0"/>
              </a:spcBef>
              <a:spcAft>
                <a:spcPts val="0"/>
              </a:spcAft>
            </a:lvl1pPr>
            <a:lvl2pPr algn="ctr" rtl="0">
              <a:spcBef>
                <a:spcPts val="0"/>
              </a:spcBef>
              <a:spcAft>
                <a:spcPts val="0"/>
              </a:spcAft>
            </a:lvl2pPr>
            <a:lvl3pPr algn="ctr" rtl="0">
              <a:spcBef>
                <a:spcPts val="0"/>
              </a:spcBef>
              <a:spcAft>
                <a:spcPts val="0"/>
              </a:spcAft>
            </a:lvl3pPr>
            <a:lvl4pPr algn="ctr" rtl="0">
              <a:spcBef>
                <a:spcPts val="0"/>
              </a:spcBef>
              <a:spcAft>
                <a:spcPts val="0"/>
              </a:spcAft>
            </a:lvl4pPr>
            <a:lvl5pPr algn="ctr" rtl="0">
              <a:spcBef>
                <a:spcPts val="0"/>
              </a:spcBef>
              <a:spcAft>
                <a:spcPts val="0"/>
              </a:spcAft>
            </a:lvl5pPr>
            <a:lvl6pPr algn="ctr" marL="457200" rtl="0">
              <a:spcBef>
                <a:spcPts val="0"/>
              </a:spcBef>
              <a:spcAft>
                <a:spcPts val="0"/>
              </a:spcAft>
            </a:lvl6pPr>
            <a:lvl7pPr algn="ctr" marL="914400" rtl="0">
              <a:spcBef>
                <a:spcPts val="0"/>
              </a:spcBef>
              <a:spcAft>
                <a:spcPts val="0"/>
              </a:spcAft>
            </a:lvl7pPr>
            <a:lvl8pPr algn="ctr" marL="1371600" rtl="0">
              <a:spcBef>
                <a:spcPts val="0"/>
              </a:spcBef>
              <a:spcAft>
                <a:spcPts val="0"/>
              </a:spcAft>
            </a:lvl8pPr>
            <a:lvl9pPr algn="ctr" marL="1828800" rtl="0">
              <a:spcBef>
                <a:spcPts val="0"/>
              </a:spcBef>
              <a:spcAft>
                <a:spcPts val="0"/>
              </a:spcAft>
            </a:lvl9pPr>
          </a:lstStyle>
          <a:p/>
        </p:txBody>
      </p:sp>
      <p:sp>
        <p:nvSpPr>
          <p:cNvPr id="1048615" name="Shape 6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1"/>
          </a:xfrm>
          <a:prstGeom prst="rect"/>
          <a:noFill/>
          <a:ln>
            <a:noFill/>
          </a:ln>
        </p:spPr>
        <p:txBody>
          <a:bodyPr anchor="t" anchorCtr="0" bIns="91425" lIns="91425" rIns="91425" tIns="91425"/>
          <a:lstStyle>
            <a:lvl1pPr algn="l" marL="0" rtl="0">
              <a:spcBef>
                <a:spcPts val="0"/>
              </a:spcBef>
            </a:lvl1pPr>
            <a:lvl2pPr algn="l" marL="457200" rtl="0">
              <a:spcBef>
                <a:spcPts val="0"/>
              </a:spcBef>
            </a:lvl2pPr>
            <a:lvl3pPr algn="l" marL="914400" rtl="0">
              <a:spcBef>
                <a:spcPts val="0"/>
              </a:spcBef>
            </a:lvl3pPr>
            <a:lvl4pPr algn="l" marL="1371600" rtl="0">
              <a:spcBef>
                <a:spcPts val="0"/>
              </a:spcBef>
            </a:lvl4pPr>
            <a:lvl5pPr algn="l" marL="1828800" rtl="0">
              <a:spcBef>
                <a:spcPts val="0"/>
              </a:spcBef>
            </a:lvl5pPr>
            <a:lvl6pPr algn="l" marL="2286000" rtl="0">
              <a:spcBef>
                <a:spcPts val="0"/>
              </a:spcBef>
            </a:lvl6pPr>
            <a:lvl7pPr algn="l" marL="2743200" rtl="0">
              <a:spcBef>
                <a:spcPts val="0"/>
              </a:spcBef>
            </a:lvl7pPr>
            <a:lvl8pPr algn="l" marL="3200400" rtl="0">
              <a:spcBef>
                <a:spcPts val="0"/>
              </a:spcBef>
            </a:lvl8pPr>
            <a:lvl9pPr algn="l" marL="3657600" rtl="0">
              <a:spcBef>
                <a:spcPts val="0"/>
              </a:spcBef>
            </a:lvl9pPr>
          </a:lstStyle>
          <a:p/>
        </p:txBody>
      </p:sp>
      <p:sp>
        <p:nvSpPr>
          <p:cNvPr id="1048616" name="Shape 61"/>
          <p:cNvSpPr txBox="1">
            <a:spLocks noGrp="1"/>
          </p:cNvSpPr>
          <p:nvPr>
            <p:ph type="body" idx="2"/>
          </p:nvPr>
        </p:nvSpPr>
        <p:spPr>
          <a:xfrm>
            <a:off x="457200" y="1600200"/>
            <a:ext cx="8229600" cy="4525961"/>
          </a:xfrm>
          <a:prstGeom prst="rect"/>
          <a:noFill/>
          <a:ln>
            <a:noFill/>
          </a:ln>
        </p:spPr>
        <p:txBody>
          <a:bodyPr anchor="t" anchorCtr="0" bIns="91425" lIns="91425" rIns="91425" tIns="91425"/>
          <a:lstStyle>
            <a:lvl1pPr algn="l" indent="-139700" marL="34290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lvl1pPr>
            <a:lvl2pPr algn="l" indent="-107950" marL="74295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</a:lvl2pPr>
            <a:lvl3pPr algn="l" indent="-76200" marL="114300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lvl3pPr>
            <a:lvl4pPr algn="l" indent="-101600" marL="160020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</a:lvl4pPr>
            <a:lvl5pPr algn="l" indent="-101600" marL="205740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</a:lvl5pPr>
            <a:lvl6pPr algn="l" indent="-101600" marL="251460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</a:lvl6pPr>
            <a:lvl7pPr algn="l" indent="-101600" marL="297180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</a:lvl7pPr>
            <a:lvl8pPr algn="l" indent="-101600" marL="342900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</a:lvl8pPr>
            <a:lvl9pPr algn="l" indent="-101600" marL="388620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</a:lvl9pPr>
          </a:lstStyle>
          <a:p/>
        </p:txBody>
      </p:sp>
      <p:sp>
        <p:nvSpPr>
          <p:cNvPr id="1048617" name="Shape 6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/>
          <a:noFill/>
          <a:ln>
            <a:noFill/>
          </a:ln>
        </p:spPr>
        <p:txBody>
          <a:bodyPr anchor="t" anchorCtr="0" bIns="91425" lIns="91425" rIns="91425" tIns="91425"/>
          <a:lstStyle>
            <a:lvl1pPr algn="l" indent="0" marL="0" marR="0" rtl="0">
              <a:spcBef>
                <a:spcPts val="0"/>
              </a:spcBef>
            </a:lvl1pPr>
            <a:lvl2pPr algn="l" indent="0" marL="0" marR="0" rtl="0">
              <a:spcBef>
                <a:spcPts val="0"/>
              </a:spcBef>
            </a:lvl2pPr>
            <a:lvl3pPr algn="l" indent="0" marL="0" marR="0" rtl="0">
              <a:spcBef>
                <a:spcPts val="0"/>
              </a:spcBef>
            </a:lvl3pPr>
            <a:lvl4pPr algn="l" indent="0" marL="0" marR="0" rtl="0">
              <a:spcBef>
                <a:spcPts val="0"/>
              </a:spcBef>
            </a:lvl4pPr>
            <a:lvl5pPr algn="l" indent="0" marL="0" marR="0" rtl="0">
              <a:spcBef>
                <a:spcPts val="0"/>
              </a:spcBef>
            </a:lvl5pPr>
            <a:lvl6pPr algn="l" indent="0" marL="0" marR="0" rtl="0">
              <a:spcBef>
                <a:spcPts val="0"/>
              </a:spcBef>
            </a:lvl6pPr>
            <a:lvl7pPr algn="l" indent="0" marL="0" marR="0" rtl="0">
              <a:spcBef>
                <a:spcPts val="0"/>
              </a:spcBef>
            </a:lvl7pPr>
            <a:lvl8pPr algn="l" indent="0" marL="0" marR="0" rtl="0">
              <a:spcBef>
                <a:spcPts val="0"/>
              </a:spcBef>
            </a:lvl8pPr>
            <a:lvl9pPr algn="l" indent="0" marL="0" marR="0" rtl="0">
              <a:spcBef>
                <a:spcPts val="0"/>
              </a:spcBef>
            </a:lvl9pPr>
          </a:lstStyle>
          <a:p/>
        </p:txBody>
      </p:sp>
      <p:sp>
        <p:nvSpPr>
          <p:cNvPr id="1048618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/>
          <a:noFill/>
          <a:ln>
            <a:noFill/>
          </a:ln>
        </p:spPr>
        <p:txBody>
          <a:bodyPr anchor="t" anchorCtr="0" bIns="91425" lIns="91425" rIns="91425" tIns="91425"/>
          <a:lstStyle>
            <a:lvl1pPr algn="l" indent="0" marL="0" marR="0" rtl="0">
              <a:spcBef>
                <a:spcPts val="0"/>
              </a:spcBef>
            </a:lvl1pPr>
            <a:lvl2pPr algn="l" indent="0" marL="457200" marR="0" rtl="0">
              <a:spcBef>
                <a:spcPts val="0"/>
              </a:spcBef>
            </a:lvl2pPr>
            <a:lvl3pPr algn="l" indent="0" marL="914400" marR="0" rtl="0">
              <a:spcBef>
                <a:spcPts val="0"/>
              </a:spcBef>
            </a:lvl3pPr>
            <a:lvl4pPr algn="l" indent="0" marL="1371600" marR="0" rtl="0">
              <a:spcBef>
                <a:spcPts val="0"/>
              </a:spcBef>
            </a:lvl4pPr>
            <a:lvl5pPr algn="l" indent="0" marL="1828800" marR="0" rtl="0">
              <a:spcBef>
                <a:spcPts val="0"/>
              </a:spcBef>
            </a:lvl5pPr>
            <a:lvl6pPr algn="l" indent="0" marL="2286000" marR="0" rtl="0">
              <a:spcBef>
                <a:spcPts val="0"/>
              </a:spcBef>
            </a:lvl6pPr>
            <a:lvl7pPr algn="l" indent="0" marL="2743200" marR="0" rtl="0">
              <a:spcBef>
                <a:spcPts val="0"/>
              </a:spcBef>
            </a:lvl7pPr>
            <a:lvl8pPr algn="l" indent="0" marL="3200400" marR="0" rtl="0">
              <a:spcBef>
                <a:spcPts val="0"/>
              </a:spcBef>
            </a:lvl8pPr>
            <a:lvl9pPr algn="l" indent="0" marL="3657600" marR="0" rtl="0">
              <a:spcBef>
                <a:spcPts val="0"/>
              </a:spcBef>
            </a:lvl9pPr>
          </a:lstStyle>
          <a:p/>
        </p:txBody>
      </p:sp>
      <p:sp>
        <p:nvSpPr>
          <p:cNvPr id="1048619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/>
          <a:noFill/>
          <a:ln>
            <a:noFill/>
          </a:ln>
        </p:spPr>
        <p:txBody>
          <a:bodyPr anchor="t" anchorCtr="0" bIns="91425" lIns="91425" rIns="91425" tIns="91425">
            <a:noAutofit/>
          </a:bodyPr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</a:p>
          <a:p>
            <a:pPr indent="-88900" lvl="1" mar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</a:p>
          <a:p>
            <a:pPr indent="-88900" lvl="2" mar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</a:p>
          <a:p>
            <a:pPr indent="-88900" lvl="3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</a:p>
          <a:p>
            <a:pPr indent="-88900" lvl="4" mar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</a:p>
          <a:p>
            <a:pPr indent="-88900" lvl="5" mar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</a:p>
          <a:p>
            <a:pPr indent="-88900" lvl="6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</a:p>
          <a:p>
            <a:pPr indent="-88900" lvl="7" mar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</a:p>
          <a:p>
            <a:pPr indent="-88900" lvl="8" mar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bg>
      <p:bgPr>
        <a:blipFill>
          <a:blip xmlns:r="http://schemas.openxmlformats.org/officeDocument/2006/relationships" r:embed="rId1">
            <a:alphaModFix/>
          </a:blip>
          <a:stretch>
            <a:fillRect/>
          </a:stretch>
        </a:blipFill>
      </p:bgPr>
    </p:bg>
    <p:spTree>
      <p:nvGrpSpPr>
        <p:cNvPr id="67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Shape 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anchorCtr="0" bIns="91425" lIns="91425" rIns="91425" tIns="91425"/>
          <a:lstStyle>
            <a:lvl1pPr algn="ctr" rtl="0">
              <a:spcBef>
                <a:spcPts val="0"/>
              </a:spcBef>
              <a:spcAft>
                <a:spcPts val="0"/>
              </a:spcAft>
            </a:lvl1pPr>
            <a:lvl2pPr algn="ctr" rtl="0">
              <a:spcBef>
                <a:spcPts val="0"/>
              </a:spcBef>
              <a:spcAft>
                <a:spcPts val="0"/>
              </a:spcAft>
            </a:lvl2pPr>
            <a:lvl3pPr algn="ctr" rtl="0">
              <a:spcBef>
                <a:spcPts val="0"/>
              </a:spcBef>
              <a:spcAft>
                <a:spcPts val="0"/>
              </a:spcAft>
            </a:lvl3pPr>
            <a:lvl4pPr algn="ctr" rtl="0">
              <a:spcBef>
                <a:spcPts val="0"/>
              </a:spcBef>
              <a:spcAft>
                <a:spcPts val="0"/>
              </a:spcAft>
            </a:lvl4pPr>
            <a:lvl5pPr algn="ctr" rtl="0">
              <a:spcBef>
                <a:spcPts val="0"/>
              </a:spcBef>
              <a:spcAft>
                <a:spcPts val="0"/>
              </a:spcAft>
            </a:lvl5pPr>
            <a:lvl6pPr algn="ctr" marL="457200" rtl="0">
              <a:spcBef>
                <a:spcPts val="0"/>
              </a:spcBef>
              <a:spcAft>
                <a:spcPts val="0"/>
              </a:spcAft>
            </a:lvl6pPr>
            <a:lvl7pPr algn="ctr" marL="914400" rtl="0">
              <a:spcBef>
                <a:spcPts val="0"/>
              </a:spcBef>
              <a:spcAft>
                <a:spcPts val="0"/>
              </a:spcAft>
            </a:lvl7pPr>
            <a:lvl8pPr algn="ctr" marL="1371600" rtl="0">
              <a:spcBef>
                <a:spcPts val="0"/>
              </a:spcBef>
              <a:spcAft>
                <a:spcPts val="0"/>
              </a:spcAft>
            </a:lvl8pPr>
            <a:lvl9pPr algn="ctr" marL="1828800" rtl="0">
              <a:spcBef>
                <a:spcPts val="0"/>
              </a:spcBef>
              <a:spcAft>
                <a:spcPts val="0"/>
              </a:spcAft>
            </a:lvl9pPr>
          </a:lstStyle>
          <a:p/>
        </p:txBody>
      </p:sp>
      <p:sp>
        <p:nvSpPr>
          <p:cNvPr id="1048653" name="Shape 7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/>
          <a:noFill/>
          <a:ln>
            <a:noFill/>
          </a:ln>
        </p:spPr>
        <p:txBody>
          <a:bodyPr anchor="t" anchorCtr="0" bIns="91425" lIns="91425" rIns="91425" tIns="91425"/>
          <a:lstStyle>
            <a:lvl1pPr algn="l" indent="-139700" marL="34290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lvl1pPr>
            <a:lvl2pPr algn="l" indent="-107950" marL="74295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</a:lvl2pPr>
            <a:lvl3pPr algn="l" indent="-76200" marL="114300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lvl3pPr>
            <a:lvl4pPr algn="l" indent="-101600" marL="160020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</a:lvl4pPr>
            <a:lvl5pPr algn="l" indent="-101600" marL="205740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</a:lvl5pPr>
            <a:lvl6pPr algn="l" indent="-101600" marL="251460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</a:lvl6pPr>
            <a:lvl7pPr algn="l" indent="-101600" marL="297180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</a:lvl7pPr>
            <a:lvl8pPr algn="l" indent="-101600" marL="342900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</a:lvl8pPr>
            <a:lvl9pPr algn="l" indent="-101600" marL="388620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</a:lvl9pPr>
          </a:lstStyle>
          <a:p/>
        </p:txBody>
      </p:sp>
      <p:sp>
        <p:nvSpPr>
          <p:cNvPr id="1048654" name="Shape 7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/>
          <a:noFill/>
          <a:ln>
            <a:noFill/>
          </a:ln>
        </p:spPr>
        <p:txBody>
          <a:bodyPr anchor="t" anchorCtr="0" bIns="91425" lIns="91425" rIns="91425" tIns="91425"/>
          <a:lstStyle>
            <a:lvl1pPr algn="l" indent="0" marL="0" marR="0" rtl="0">
              <a:spcBef>
                <a:spcPts val="0"/>
              </a:spcBef>
            </a:lvl1pPr>
            <a:lvl2pPr algn="l" indent="0" marL="0" marR="0" rtl="0">
              <a:spcBef>
                <a:spcPts val="0"/>
              </a:spcBef>
            </a:lvl2pPr>
            <a:lvl3pPr algn="l" indent="0" marL="0" marR="0" rtl="0">
              <a:spcBef>
                <a:spcPts val="0"/>
              </a:spcBef>
            </a:lvl3pPr>
            <a:lvl4pPr algn="l" indent="0" marL="0" marR="0" rtl="0">
              <a:spcBef>
                <a:spcPts val="0"/>
              </a:spcBef>
            </a:lvl4pPr>
            <a:lvl5pPr algn="l" indent="0" marL="0" marR="0" rtl="0">
              <a:spcBef>
                <a:spcPts val="0"/>
              </a:spcBef>
            </a:lvl5pPr>
            <a:lvl6pPr algn="l" indent="0" marL="0" marR="0" rtl="0">
              <a:spcBef>
                <a:spcPts val="0"/>
              </a:spcBef>
            </a:lvl6pPr>
            <a:lvl7pPr algn="l" indent="0" marL="0" marR="0" rtl="0">
              <a:spcBef>
                <a:spcPts val="0"/>
              </a:spcBef>
            </a:lvl7pPr>
            <a:lvl8pPr algn="l" indent="0" marL="0" marR="0" rtl="0">
              <a:spcBef>
                <a:spcPts val="0"/>
              </a:spcBef>
            </a:lvl8pPr>
            <a:lvl9pPr algn="l" indent="0" marL="0" marR="0" rtl="0">
              <a:spcBef>
                <a:spcPts val="0"/>
              </a:spcBef>
            </a:lvl9pPr>
          </a:lstStyle>
          <a:p/>
        </p:txBody>
      </p:sp>
      <p:sp>
        <p:nvSpPr>
          <p:cNvPr id="104865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/>
          <a:noFill/>
          <a:ln>
            <a:noFill/>
          </a:ln>
        </p:spPr>
        <p:txBody>
          <a:bodyPr anchor="t" anchorCtr="0" bIns="91425" lIns="91425" rIns="91425" tIns="91425"/>
          <a:lstStyle>
            <a:lvl1pPr algn="l" indent="0" marL="0" marR="0" rtl="0">
              <a:spcBef>
                <a:spcPts val="0"/>
              </a:spcBef>
            </a:lvl1pPr>
            <a:lvl2pPr algn="l" indent="0" marL="457200" marR="0" rtl="0">
              <a:spcBef>
                <a:spcPts val="0"/>
              </a:spcBef>
            </a:lvl2pPr>
            <a:lvl3pPr algn="l" indent="0" marL="914400" marR="0" rtl="0">
              <a:spcBef>
                <a:spcPts val="0"/>
              </a:spcBef>
            </a:lvl3pPr>
            <a:lvl4pPr algn="l" indent="0" marL="1371600" marR="0" rtl="0">
              <a:spcBef>
                <a:spcPts val="0"/>
              </a:spcBef>
            </a:lvl4pPr>
            <a:lvl5pPr algn="l" indent="0" marL="1828800" marR="0" rtl="0">
              <a:spcBef>
                <a:spcPts val="0"/>
              </a:spcBef>
            </a:lvl5pPr>
            <a:lvl6pPr algn="l" indent="0" marL="2286000" marR="0" rtl="0">
              <a:spcBef>
                <a:spcPts val="0"/>
              </a:spcBef>
            </a:lvl6pPr>
            <a:lvl7pPr algn="l" indent="0" marL="2743200" marR="0" rtl="0">
              <a:spcBef>
                <a:spcPts val="0"/>
              </a:spcBef>
            </a:lvl7pPr>
            <a:lvl8pPr algn="l" indent="0" marL="3200400" marR="0" rtl="0">
              <a:spcBef>
                <a:spcPts val="0"/>
              </a:spcBef>
            </a:lvl8pPr>
            <a:lvl9pPr algn="l" indent="0" marL="3657600" marR="0" rtl="0">
              <a:spcBef>
                <a:spcPts val="0"/>
              </a:spcBef>
            </a:lvl9pPr>
          </a:lstStyle>
          <a:p/>
        </p:txBody>
      </p:sp>
      <p:sp>
        <p:nvSpPr>
          <p:cNvPr id="104865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/>
          <a:noFill/>
          <a:ln>
            <a:noFill/>
          </a:ln>
        </p:spPr>
        <p:txBody>
          <a:bodyPr anchor="t" anchorCtr="0" bIns="91425" lIns="91425" rIns="91425" tIns="91425">
            <a:noAutofit/>
          </a:bodyPr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</a:p>
          <a:p>
            <a:pPr indent="-88900" lvl="1" mar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</a:p>
          <a:p>
            <a:pPr indent="-88900" lvl="2" mar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</a:p>
          <a:p>
            <a:pPr indent="-88900" lvl="3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</a:p>
          <a:p>
            <a:pPr indent="-88900" lvl="4" mar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</a:p>
          <a:p>
            <a:pPr indent="-88900" lvl="5" mar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</a:p>
          <a:p>
            <a:pPr indent="-88900" lvl="6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</a:p>
          <a:p>
            <a:pPr indent="-88900" lvl="7" mar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</a:p>
          <a:p>
            <a:pPr indent="-88900" lvl="8" mar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60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Shape 9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b" anchorCtr="0" bIns="91425" lIns="91425" rIns="91425" tIns="91425"/>
          <a:lstStyle>
            <a:lvl1pPr algn="r" marL="54864" rtl="0">
              <a:spcBef>
                <a:spcPts val="0"/>
              </a:spcBef>
              <a:buClr>
                <a:srgbClr val="BEAFD2"/>
              </a:buClr>
              <a:buFont typeface="Rokkitt"/>
              <a:buNone/>
            </a:lvl1pPr>
            <a:lvl2pPr rtl="0">
              <a:spcBef>
                <a:spcPts val="0"/>
              </a:spcBef>
            </a:lvl2pPr>
            <a:lvl3pPr rtl="0">
              <a:spcBef>
                <a:spcPts val="0"/>
              </a:spcBef>
            </a:lvl3pPr>
            <a:lvl4pPr rtl="0">
              <a:spcBef>
                <a:spcPts val="0"/>
              </a:spcBef>
            </a:lvl4pPr>
            <a:lvl5pPr rtl="0">
              <a:spcBef>
                <a:spcPts val="0"/>
              </a:spcBef>
            </a:lvl5pPr>
            <a:lvl6pPr rtl="0">
              <a:spcBef>
                <a:spcPts val="0"/>
              </a:spcBef>
            </a:lvl6pPr>
            <a:lvl7pPr rtl="0">
              <a:spcBef>
                <a:spcPts val="0"/>
              </a:spcBef>
            </a:lvl7pPr>
            <a:lvl8pPr rtl="0">
              <a:spcBef>
                <a:spcPts val="0"/>
              </a:spcBef>
            </a:lvl8pPr>
            <a:lvl9pPr rtl="0">
              <a:spcBef>
                <a:spcPts val="0"/>
              </a:spcBef>
            </a:lvl9pPr>
          </a:lstStyle>
          <a:p/>
        </p:txBody>
      </p:sp>
      <p:sp>
        <p:nvSpPr>
          <p:cNvPr id="1048629" name="Shape 9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/>
          <a:noFill/>
          <a:ln>
            <a:noFill/>
          </a:ln>
        </p:spPr>
        <p:txBody>
          <a:bodyPr anchor="t" anchorCtr="0" bIns="91425" lIns="91425" rIns="91425" tIns="91425"/>
          <a:lstStyle>
            <a:lvl1pPr algn="l" indent="-149860" marL="292100" rtl="0">
              <a:spcBef>
                <a:spcPts val="0"/>
              </a:spcBef>
              <a:buClr>
                <a:schemeClr val="accent1"/>
              </a:buClr>
              <a:buFont typeface="Rokkitt"/>
              <a:buChar char="⦿"/>
            </a:lvl1pPr>
            <a:lvl2pPr algn="l" indent="-85090" marL="640080" rtl="0">
              <a:spcBef>
                <a:spcPts val="400"/>
              </a:spcBef>
              <a:buClr>
                <a:schemeClr val="accent2"/>
              </a:buClr>
              <a:buFont typeface="Rokkitt"/>
              <a:buChar char="•"/>
            </a:lvl2pPr>
            <a:lvl3pPr algn="l" indent="-54610" marL="822960" rtl="0">
              <a:spcBef>
                <a:spcPts val="400"/>
              </a:spcBef>
              <a:buClr>
                <a:schemeClr val="accent3"/>
              </a:buClr>
              <a:buFont typeface="Rokkitt"/>
              <a:buChar char="⚫"/>
            </a:lvl3pPr>
            <a:lvl4pPr algn="l" indent="-66039" marL="1005839" rtl="0">
              <a:spcBef>
                <a:spcPts val="400"/>
              </a:spcBef>
              <a:buClr>
                <a:schemeClr val="accent3"/>
              </a:buClr>
              <a:buFont typeface="Rokkitt"/>
              <a:buChar char="⚫"/>
            </a:lvl4pPr>
            <a:lvl5pPr algn="l" indent="-64769" marL="1188720" rtl="0">
              <a:spcBef>
                <a:spcPts val="400"/>
              </a:spcBef>
              <a:buClr>
                <a:schemeClr val="accent3"/>
              </a:buClr>
              <a:buFont typeface="Rokkitt"/>
              <a:buChar char="⚫"/>
            </a:lvl5pPr>
            <a:lvl6pPr algn="l" indent="-63500" marL="1371600" rtl="0">
              <a:spcBef>
                <a:spcPts val="400"/>
              </a:spcBef>
              <a:buClr>
                <a:schemeClr val="accent4"/>
              </a:buClr>
              <a:buFont typeface="Rokkitt"/>
              <a:buChar char="⚫"/>
            </a:lvl6pPr>
            <a:lvl7pPr algn="l" indent="-81280" marL="1554480" rtl="0">
              <a:spcBef>
                <a:spcPts val="400"/>
              </a:spcBef>
              <a:buClr>
                <a:schemeClr val="accent4"/>
              </a:buClr>
              <a:buFont typeface="Rokkitt"/>
              <a:buChar char="⚫"/>
            </a:lvl7pPr>
            <a:lvl8pPr algn="l" indent="-73660" marL="1737360" rtl="0">
              <a:spcBef>
                <a:spcPts val="400"/>
              </a:spcBef>
              <a:buClr>
                <a:schemeClr val="accent4"/>
              </a:buClr>
              <a:buFont typeface="Rokkitt"/>
              <a:buChar char="⚫"/>
            </a:lvl8pPr>
            <a:lvl9pPr algn="l" indent="-78739" marL="1920240" rtl="0">
              <a:spcBef>
                <a:spcPts val="400"/>
              </a:spcBef>
              <a:buClr>
                <a:schemeClr val="accent4"/>
              </a:buClr>
              <a:buFont typeface="Rokkitt"/>
              <a:buChar char="⚫"/>
            </a:lvl9pPr>
          </a:lstStyle>
          <a:p/>
        </p:txBody>
      </p:sp>
      <p:sp>
        <p:nvSpPr>
          <p:cNvPr id="1048630" name="Shape 9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2185988"/>
          </a:xfrm>
          <a:prstGeom prst="rect"/>
          <a:noFill/>
          <a:ln>
            <a:noFill/>
          </a:ln>
        </p:spPr>
        <p:txBody>
          <a:bodyPr anchor="t" anchorCtr="0" bIns="91425" lIns="91425" rIns="91425" tIns="91425"/>
          <a:lstStyle>
            <a:lvl1pPr algn="l" indent="-149860" marL="292100" rtl="0">
              <a:spcBef>
                <a:spcPts val="0"/>
              </a:spcBef>
              <a:buClr>
                <a:schemeClr val="accent1"/>
              </a:buClr>
              <a:buFont typeface="Rokkitt"/>
              <a:buChar char="⦿"/>
            </a:lvl1pPr>
            <a:lvl2pPr algn="l" indent="-85090" marL="640080" rtl="0">
              <a:spcBef>
                <a:spcPts val="400"/>
              </a:spcBef>
              <a:buClr>
                <a:schemeClr val="accent2"/>
              </a:buClr>
              <a:buFont typeface="Rokkitt"/>
              <a:buChar char="•"/>
            </a:lvl2pPr>
            <a:lvl3pPr algn="l" indent="-54610" marL="822960" rtl="0">
              <a:spcBef>
                <a:spcPts val="400"/>
              </a:spcBef>
              <a:buClr>
                <a:schemeClr val="accent3"/>
              </a:buClr>
              <a:buFont typeface="Rokkitt"/>
              <a:buChar char="⚫"/>
            </a:lvl3pPr>
            <a:lvl4pPr algn="l" indent="-66039" marL="1005839" rtl="0">
              <a:spcBef>
                <a:spcPts val="400"/>
              </a:spcBef>
              <a:buClr>
                <a:schemeClr val="accent3"/>
              </a:buClr>
              <a:buFont typeface="Rokkitt"/>
              <a:buChar char="⚫"/>
            </a:lvl4pPr>
            <a:lvl5pPr algn="l" indent="-64769" marL="1188720" rtl="0">
              <a:spcBef>
                <a:spcPts val="400"/>
              </a:spcBef>
              <a:buClr>
                <a:schemeClr val="accent3"/>
              </a:buClr>
              <a:buFont typeface="Rokkitt"/>
              <a:buChar char="⚫"/>
            </a:lvl5pPr>
            <a:lvl6pPr algn="l" indent="-63500" marL="1371600" rtl="0">
              <a:spcBef>
                <a:spcPts val="400"/>
              </a:spcBef>
              <a:buClr>
                <a:schemeClr val="accent4"/>
              </a:buClr>
              <a:buFont typeface="Rokkitt"/>
              <a:buChar char="⚫"/>
            </a:lvl6pPr>
            <a:lvl7pPr algn="l" indent="-81280" marL="1554480" rtl="0">
              <a:spcBef>
                <a:spcPts val="400"/>
              </a:spcBef>
              <a:buClr>
                <a:schemeClr val="accent4"/>
              </a:buClr>
              <a:buFont typeface="Rokkitt"/>
              <a:buChar char="⚫"/>
            </a:lvl7pPr>
            <a:lvl8pPr algn="l" indent="-73660" marL="1737360" rtl="0">
              <a:spcBef>
                <a:spcPts val="400"/>
              </a:spcBef>
              <a:buClr>
                <a:schemeClr val="accent4"/>
              </a:buClr>
              <a:buFont typeface="Rokkitt"/>
              <a:buChar char="⚫"/>
            </a:lvl8pPr>
            <a:lvl9pPr algn="l" indent="-78739" marL="1920240" rtl="0">
              <a:spcBef>
                <a:spcPts val="400"/>
              </a:spcBef>
              <a:buClr>
                <a:schemeClr val="accent4"/>
              </a:buClr>
              <a:buFont typeface="Rokkitt"/>
              <a:buChar char="⚫"/>
            </a:lvl9pPr>
          </a:lstStyle>
          <a:p/>
        </p:txBody>
      </p:sp>
      <p:sp>
        <p:nvSpPr>
          <p:cNvPr id="1048631" name="Shape 96"/>
          <p:cNvSpPr txBox="1">
            <a:spLocks noGrp="1"/>
          </p:cNvSpPr>
          <p:nvPr>
            <p:ph type="body" idx="3"/>
          </p:nvPr>
        </p:nvSpPr>
        <p:spPr>
          <a:xfrm>
            <a:off x="4648200" y="3938587"/>
            <a:ext cx="4038599" cy="2187574"/>
          </a:xfrm>
          <a:prstGeom prst="rect"/>
          <a:noFill/>
          <a:ln>
            <a:noFill/>
          </a:ln>
        </p:spPr>
        <p:txBody>
          <a:bodyPr anchor="t" anchorCtr="0" bIns="91425" lIns="91425" rIns="91425" tIns="91425"/>
          <a:lstStyle>
            <a:lvl1pPr algn="l" indent="-149860" marL="292100" rtl="0">
              <a:spcBef>
                <a:spcPts val="0"/>
              </a:spcBef>
              <a:buClr>
                <a:schemeClr val="accent1"/>
              </a:buClr>
              <a:buFont typeface="Rokkitt"/>
              <a:buChar char="⦿"/>
            </a:lvl1pPr>
            <a:lvl2pPr algn="l" indent="-85090" marL="640080" rtl="0">
              <a:spcBef>
                <a:spcPts val="400"/>
              </a:spcBef>
              <a:buClr>
                <a:schemeClr val="accent2"/>
              </a:buClr>
              <a:buFont typeface="Rokkitt"/>
              <a:buChar char="•"/>
            </a:lvl2pPr>
            <a:lvl3pPr algn="l" indent="-54610" marL="822960" rtl="0">
              <a:spcBef>
                <a:spcPts val="400"/>
              </a:spcBef>
              <a:buClr>
                <a:schemeClr val="accent3"/>
              </a:buClr>
              <a:buFont typeface="Rokkitt"/>
              <a:buChar char="⚫"/>
            </a:lvl3pPr>
            <a:lvl4pPr algn="l" indent="-66039" marL="1005839" rtl="0">
              <a:spcBef>
                <a:spcPts val="400"/>
              </a:spcBef>
              <a:buClr>
                <a:schemeClr val="accent3"/>
              </a:buClr>
              <a:buFont typeface="Rokkitt"/>
              <a:buChar char="⚫"/>
            </a:lvl4pPr>
            <a:lvl5pPr algn="l" indent="-64769" marL="1188720" rtl="0">
              <a:spcBef>
                <a:spcPts val="400"/>
              </a:spcBef>
              <a:buClr>
                <a:schemeClr val="accent3"/>
              </a:buClr>
              <a:buFont typeface="Rokkitt"/>
              <a:buChar char="⚫"/>
            </a:lvl5pPr>
            <a:lvl6pPr algn="l" indent="-63500" marL="1371600" rtl="0">
              <a:spcBef>
                <a:spcPts val="400"/>
              </a:spcBef>
              <a:buClr>
                <a:schemeClr val="accent4"/>
              </a:buClr>
              <a:buFont typeface="Rokkitt"/>
              <a:buChar char="⚫"/>
            </a:lvl6pPr>
            <a:lvl7pPr algn="l" indent="-81280" marL="1554480" rtl="0">
              <a:spcBef>
                <a:spcPts val="400"/>
              </a:spcBef>
              <a:buClr>
                <a:schemeClr val="accent4"/>
              </a:buClr>
              <a:buFont typeface="Rokkitt"/>
              <a:buChar char="⚫"/>
            </a:lvl7pPr>
            <a:lvl8pPr algn="l" indent="-73660" marL="1737360" rtl="0">
              <a:spcBef>
                <a:spcPts val="400"/>
              </a:spcBef>
              <a:buClr>
                <a:schemeClr val="accent4"/>
              </a:buClr>
              <a:buFont typeface="Rokkitt"/>
              <a:buChar char="⚫"/>
            </a:lvl8pPr>
            <a:lvl9pPr algn="l" indent="-78739" marL="1920240" rtl="0">
              <a:spcBef>
                <a:spcPts val="400"/>
              </a:spcBef>
              <a:buClr>
                <a:schemeClr val="accent4"/>
              </a:buClr>
              <a:buFont typeface="Rokkitt"/>
              <a:buChar char="⚫"/>
            </a:lvl9pPr>
          </a:lstStyle>
          <a:p/>
        </p:txBody>
      </p:sp>
      <p:sp>
        <p:nvSpPr>
          <p:cNvPr id="1048632" name="Shape 9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/>
          <a:noFill/>
          <a:ln>
            <a:noFill/>
          </a:ln>
        </p:spPr>
        <p:txBody>
          <a:bodyPr anchor="t" anchorCtr="0" bIns="91425" lIns="91425" rIns="91425" tIns="91425"/>
          <a:lstStyle>
            <a:lvl1pPr algn="l" indent="0" marL="0" marR="0" rtl="0">
              <a:spcBef>
                <a:spcPts val="0"/>
              </a:spcBef>
            </a:lvl1pPr>
            <a:lvl2pPr algn="l" indent="0" marL="457200" marR="0" rtl="0">
              <a:spcBef>
                <a:spcPts val="0"/>
              </a:spcBef>
            </a:lvl2pPr>
            <a:lvl3pPr algn="l" indent="0" marL="914400" marR="0" rtl="0">
              <a:spcBef>
                <a:spcPts val="0"/>
              </a:spcBef>
            </a:lvl3pPr>
            <a:lvl4pPr algn="l" indent="0" marL="1371600" marR="0" rtl="0">
              <a:spcBef>
                <a:spcPts val="0"/>
              </a:spcBef>
            </a:lvl4pPr>
            <a:lvl5pPr algn="l" indent="0" marL="1828800" marR="0" rtl="0">
              <a:spcBef>
                <a:spcPts val="0"/>
              </a:spcBef>
            </a:lvl5pPr>
            <a:lvl6pPr algn="l" indent="0" marL="2286000" marR="0" rtl="0">
              <a:spcBef>
                <a:spcPts val="0"/>
              </a:spcBef>
            </a:lvl6pPr>
            <a:lvl7pPr algn="l" indent="0" marL="2743200" marR="0" rtl="0">
              <a:spcBef>
                <a:spcPts val="0"/>
              </a:spcBef>
            </a:lvl7pPr>
            <a:lvl8pPr algn="l" indent="0" marL="3200400" marR="0" rtl="0">
              <a:spcBef>
                <a:spcPts val="0"/>
              </a:spcBef>
            </a:lvl8pPr>
            <a:lvl9pPr algn="l" indent="0" marL="3657600" marR="0" rtl="0">
              <a:spcBef>
                <a:spcPts val="0"/>
              </a:spcBef>
            </a:lvl9pPr>
          </a:lstStyle>
          <a:p/>
        </p:txBody>
      </p:sp>
      <p:sp>
        <p:nvSpPr>
          <p:cNvPr id="1048633" name="Shape 9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/>
          <a:noFill/>
          <a:ln>
            <a:noFill/>
          </a:ln>
        </p:spPr>
        <p:txBody>
          <a:bodyPr anchor="t" anchorCtr="0" bIns="91425" lIns="91425" rIns="91425" tIns="91425"/>
          <a:lstStyle>
            <a:lvl1pPr algn="r" indent="0" marL="0" marR="0" rtl="0">
              <a:spcBef>
                <a:spcPts val="0"/>
              </a:spcBef>
            </a:lvl1pPr>
            <a:lvl2pPr algn="l" indent="0" marL="457200" marR="0" rtl="0">
              <a:spcBef>
                <a:spcPts val="0"/>
              </a:spcBef>
            </a:lvl2pPr>
            <a:lvl3pPr algn="l" indent="0" marL="914400" marR="0" rtl="0">
              <a:spcBef>
                <a:spcPts val="0"/>
              </a:spcBef>
            </a:lvl3pPr>
            <a:lvl4pPr algn="l" indent="0" marL="1371600" marR="0" rtl="0">
              <a:spcBef>
                <a:spcPts val="0"/>
              </a:spcBef>
            </a:lvl4pPr>
            <a:lvl5pPr algn="l" indent="0" marL="1828800" marR="0" rtl="0">
              <a:spcBef>
                <a:spcPts val="0"/>
              </a:spcBef>
            </a:lvl5pPr>
            <a:lvl6pPr algn="l" indent="0" marL="2286000" marR="0" rtl="0">
              <a:spcBef>
                <a:spcPts val="0"/>
              </a:spcBef>
            </a:lvl6pPr>
            <a:lvl7pPr algn="l" indent="0" marL="2743200" marR="0" rtl="0">
              <a:spcBef>
                <a:spcPts val="0"/>
              </a:spcBef>
            </a:lvl7pPr>
            <a:lvl8pPr algn="l" indent="0" marL="3200400" marR="0" rtl="0">
              <a:spcBef>
                <a:spcPts val="0"/>
              </a:spcBef>
            </a:lvl8pPr>
            <a:lvl9pPr algn="l" indent="0" marL="3657600" marR="0" rtl="0">
              <a:spcBef>
                <a:spcPts val="0"/>
              </a:spcBef>
            </a:lvl9pPr>
          </a:lstStyle>
          <a:p/>
        </p:txBody>
      </p:sp>
      <p:sp>
        <p:nvSpPr>
          <p:cNvPr id="1048634" name="Shape 9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/>
          <a:noFill/>
          <a:ln>
            <a:noFill/>
          </a:ln>
        </p:spPr>
        <p:txBody>
          <a:bodyPr anchor="ctr" anchorCtr="0" bIns="91425" lIns="91425" rIns="91425" tIns="91425">
            <a:noAutofit/>
          </a:bodyPr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</a:p>
          <a:p>
            <a:pPr indent="-88900" lvl="1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</a:p>
          <a:p>
            <a:pPr indent="-88900" lvl="2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</a:p>
          <a:p>
            <a:pPr indent="-88900" lvl="3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</a:p>
          <a:p>
            <a:pPr indent="-88900" lvl="4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</a:p>
          <a:p>
            <a:pPr indent="-88900" lvl="5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</a:p>
          <a:p>
            <a:pPr indent="-88900" lvl="6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</a:p>
          <a:p>
            <a:pPr indent="-88900" lvl="7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</a:p>
          <a:p>
            <a:pPr indent="-88900" lvl="8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29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anchorCtr="0" bIns="91425" lIns="91425" rIns="91425" tIns="91425"/>
          <a:lstStyle>
            <a:lvl1pPr algn="ctr" rtl="0">
              <a:spcBef>
                <a:spcPts val="0"/>
              </a:spcBef>
              <a:spcAft>
                <a:spcPts val="0"/>
              </a:spcAft>
            </a:lvl1pPr>
            <a:lvl2pPr algn="ctr" rtl="0">
              <a:spcBef>
                <a:spcPts val="0"/>
              </a:spcBef>
              <a:spcAft>
                <a:spcPts val="0"/>
              </a:spcAft>
            </a:lvl2pPr>
            <a:lvl3pPr algn="ctr" rtl="0">
              <a:spcBef>
                <a:spcPts val="0"/>
              </a:spcBef>
              <a:spcAft>
                <a:spcPts val="0"/>
              </a:spcAft>
            </a:lvl3pPr>
            <a:lvl4pPr algn="ctr" rtl="0">
              <a:spcBef>
                <a:spcPts val="0"/>
              </a:spcBef>
              <a:spcAft>
                <a:spcPts val="0"/>
              </a:spcAft>
            </a:lvl4pPr>
            <a:lvl5pPr algn="ctr" rtl="0">
              <a:spcBef>
                <a:spcPts val="0"/>
              </a:spcBef>
              <a:spcAft>
                <a:spcPts val="0"/>
              </a:spcAft>
            </a:lvl5pPr>
            <a:lvl6pPr algn="ctr" marL="457200" rtl="0">
              <a:spcBef>
                <a:spcPts val="0"/>
              </a:spcBef>
              <a:spcAft>
                <a:spcPts val="0"/>
              </a:spcAft>
            </a:lvl6pPr>
            <a:lvl7pPr algn="ctr" marL="914400" rtl="0">
              <a:spcBef>
                <a:spcPts val="0"/>
              </a:spcBef>
              <a:spcAft>
                <a:spcPts val="0"/>
              </a:spcAft>
            </a:lvl7pPr>
            <a:lvl8pPr algn="ctr" marL="1371600" rtl="0">
              <a:spcBef>
                <a:spcPts val="0"/>
              </a:spcBef>
              <a:spcAft>
                <a:spcPts val="0"/>
              </a:spcAft>
            </a:lvl8pPr>
            <a:lvl9pPr algn="ctr" marL="1828800" rtl="0">
              <a:spcBef>
                <a:spcPts val="0"/>
              </a:spcBef>
              <a:spcAft>
                <a:spcPts val="0"/>
              </a:spcAft>
            </a:lvl9pPr>
          </a:lstStyle>
          <a:p/>
        </p:txBody>
      </p:sp>
      <p:sp>
        <p:nvSpPr>
          <p:cNvPr id="1048582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/>
          <a:noFill/>
          <a:ln>
            <a:noFill/>
          </a:ln>
        </p:spPr>
        <p:txBody>
          <a:bodyPr anchor="t" anchorCtr="0" bIns="91425" lIns="91425" rIns="91425" tIns="91425"/>
          <a:lstStyle>
            <a:lvl1pPr algn="l" indent="-139700" marL="34290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lvl1pPr>
            <a:lvl2pPr algn="l" indent="-107950" marL="74295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</a:lvl2pPr>
            <a:lvl3pPr algn="l" indent="-76200" marL="114300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lvl3pPr>
            <a:lvl4pPr algn="l" indent="-101600" marL="160020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</a:lvl4pPr>
            <a:lvl5pPr algn="l" indent="-101600" marL="205740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</a:lvl5pPr>
            <a:lvl6pPr algn="l" indent="-101600" marL="251460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</a:lvl6pPr>
            <a:lvl7pPr algn="l" indent="-101600" marL="297180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</a:lvl7pPr>
            <a:lvl8pPr algn="l" indent="-101600" marL="342900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</a:lvl8pPr>
            <a:lvl9pPr algn="l" indent="-101600" marL="388620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8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Shape 17"/>
          <p:cNvSpPr txBox="1">
            <a:spLocks noGrp="1"/>
          </p:cNvSpPr>
          <p:nvPr>
            <p:ph type="title"/>
          </p:nvPr>
        </p:nvSpPr>
        <p:spPr>
          <a:xfrm>
            <a:off x="722312" y="4406901"/>
            <a:ext cx="7772400" cy="1362075"/>
          </a:xfrm>
          <a:prstGeom prst="rect"/>
          <a:noFill/>
          <a:ln>
            <a:noFill/>
          </a:ln>
        </p:spPr>
        <p:txBody>
          <a:bodyPr anchor="t" anchorCtr="0" bIns="91425" lIns="91425" rIns="91425" tIns="91425"/>
          <a:lstStyle>
            <a:lvl1pPr algn="l" rtl="0">
              <a:spcBef>
                <a:spcPts val="0"/>
              </a:spcBef>
            </a:lvl1pPr>
            <a:lvl2pPr rtl="0">
              <a:spcBef>
                <a:spcPts val="0"/>
              </a:spcBef>
            </a:lvl2pPr>
            <a:lvl3pPr rtl="0">
              <a:spcBef>
                <a:spcPts val="0"/>
              </a:spcBef>
            </a:lvl3pPr>
            <a:lvl4pPr rtl="0">
              <a:spcBef>
                <a:spcPts val="0"/>
              </a:spcBef>
            </a:lvl4pPr>
            <a:lvl5pPr rtl="0">
              <a:spcBef>
                <a:spcPts val="0"/>
              </a:spcBef>
            </a:lvl5pPr>
            <a:lvl6pPr rtl="0">
              <a:spcBef>
                <a:spcPts val="0"/>
              </a:spcBef>
            </a:lvl6pPr>
            <a:lvl7pPr rtl="0">
              <a:spcBef>
                <a:spcPts val="0"/>
              </a:spcBef>
            </a:lvl7pPr>
            <a:lvl8pPr rtl="0">
              <a:spcBef>
                <a:spcPts val="0"/>
              </a:spcBef>
            </a:lvl8pPr>
            <a:lvl9pPr rtl="0">
              <a:spcBef>
                <a:spcPts val="0"/>
              </a:spcBef>
            </a:lvl9pPr>
          </a:lstStyle>
          <a:p/>
        </p:txBody>
      </p:sp>
      <p:sp>
        <p:nvSpPr>
          <p:cNvPr id="1048688" name="Shape 18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/>
          <a:noFill/>
          <a:ln>
            <a:noFill/>
          </a:ln>
        </p:spPr>
        <p:txBody>
          <a:bodyPr anchor="b" anchorCtr="0" bIns="91425" lIns="91425" rIns="91425" tIns="91425"/>
          <a:lstStyle>
            <a:lvl1pPr indent="0" marL="0" rtl="0">
              <a:spcBef>
                <a:spcPts val="0"/>
              </a:spcBef>
              <a:buFont typeface="Arial"/>
              <a:buNone/>
            </a:lvl1pPr>
            <a:lvl2pPr indent="0" marL="457200" rtl="0">
              <a:spcBef>
                <a:spcPts val="0"/>
              </a:spcBef>
              <a:buFont typeface="Arial"/>
              <a:buNone/>
            </a:lvl2pPr>
            <a:lvl3pPr indent="0" marL="914400" rtl="0">
              <a:spcBef>
                <a:spcPts val="0"/>
              </a:spcBef>
              <a:buFont typeface="Arial"/>
              <a:buNone/>
            </a:lvl3pPr>
            <a:lvl4pPr indent="0" marL="1371600" rtl="0">
              <a:spcBef>
                <a:spcPts val="0"/>
              </a:spcBef>
              <a:buFont typeface="Arial"/>
              <a:buNone/>
            </a:lvl4pPr>
            <a:lvl5pPr indent="0" marL="1828800" rtl="0">
              <a:spcBef>
                <a:spcPts val="0"/>
              </a:spcBef>
              <a:buFont typeface="Arial"/>
              <a:buNone/>
            </a:lvl5pPr>
            <a:lvl6pPr indent="0" marL="2286000" rtl="0">
              <a:spcBef>
                <a:spcPts val="0"/>
              </a:spcBef>
              <a:buFont typeface="Arial"/>
              <a:buNone/>
            </a:lvl6pPr>
            <a:lvl7pPr indent="0" marL="2743200" rtl="0">
              <a:spcBef>
                <a:spcPts val="0"/>
              </a:spcBef>
              <a:buFont typeface="Arial"/>
              <a:buNone/>
            </a:lvl7pPr>
            <a:lvl8pPr indent="0" marL="3200400" rtl="0">
              <a:spcBef>
                <a:spcPts val="0"/>
              </a:spcBef>
              <a:buFont typeface="Arial"/>
              <a:buNone/>
            </a:lvl8pPr>
            <a:lvl9pPr indent="0" marL="3657600" rtl="0">
              <a:spcBef>
                <a:spcPts val="0"/>
              </a:spcBef>
              <a:buFont typeface="Arial"/>
              <a:buNone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85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Shape 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anchorCtr="0" bIns="91425" lIns="91425" rIns="91425" tIns="91425"/>
          <a:lstStyle>
            <a:lvl1pPr algn="ctr" rtl="0">
              <a:spcBef>
                <a:spcPts val="0"/>
              </a:spcBef>
              <a:spcAft>
                <a:spcPts val="0"/>
              </a:spcAft>
            </a:lvl1pPr>
            <a:lvl2pPr algn="ctr" rtl="0">
              <a:spcBef>
                <a:spcPts val="0"/>
              </a:spcBef>
              <a:spcAft>
                <a:spcPts val="0"/>
              </a:spcAft>
            </a:lvl2pPr>
            <a:lvl3pPr algn="ctr" rtl="0">
              <a:spcBef>
                <a:spcPts val="0"/>
              </a:spcBef>
              <a:spcAft>
                <a:spcPts val="0"/>
              </a:spcAft>
            </a:lvl3pPr>
            <a:lvl4pPr algn="ctr" rtl="0">
              <a:spcBef>
                <a:spcPts val="0"/>
              </a:spcBef>
              <a:spcAft>
                <a:spcPts val="0"/>
              </a:spcAft>
            </a:lvl4pPr>
            <a:lvl5pPr algn="ctr" rtl="0">
              <a:spcBef>
                <a:spcPts val="0"/>
              </a:spcBef>
              <a:spcAft>
                <a:spcPts val="0"/>
              </a:spcAft>
            </a:lvl5pPr>
            <a:lvl6pPr algn="ctr" marL="457200" rtl="0">
              <a:spcBef>
                <a:spcPts val="0"/>
              </a:spcBef>
              <a:spcAft>
                <a:spcPts val="0"/>
              </a:spcAft>
            </a:lvl6pPr>
            <a:lvl7pPr algn="ctr" marL="914400" rtl="0">
              <a:spcBef>
                <a:spcPts val="0"/>
              </a:spcBef>
              <a:spcAft>
                <a:spcPts val="0"/>
              </a:spcAft>
            </a:lvl7pPr>
            <a:lvl8pPr algn="ctr" marL="1371600" rtl="0">
              <a:spcBef>
                <a:spcPts val="0"/>
              </a:spcBef>
              <a:spcAft>
                <a:spcPts val="0"/>
              </a:spcAft>
            </a:lvl8pPr>
            <a:lvl9pPr algn="ctr" marL="1828800" rtl="0">
              <a:spcBef>
                <a:spcPts val="0"/>
              </a:spcBef>
              <a:spcAft>
                <a:spcPts val="0"/>
              </a:spcAft>
            </a:lvl9pPr>
          </a:lstStyle>
          <a:p/>
        </p:txBody>
      </p:sp>
      <p:sp>
        <p:nvSpPr>
          <p:cNvPr id="1048685" name="Shape 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/>
          <a:noFill/>
          <a:ln>
            <a:noFill/>
          </a:ln>
        </p:spPr>
        <p:txBody>
          <a:bodyPr anchor="t" anchorCtr="0" bIns="91425" lIns="91425" rIns="91425" tIns="91425"/>
          <a:lstStyle>
            <a:lvl1pPr rtl="0">
              <a:spcBef>
                <a:spcPts val="0"/>
              </a:spcBef>
            </a:lvl1pPr>
            <a:lvl2pPr rtl="0">
              <a:spcBef>
                <a:spcPts val="0"/>
              </a:spcBef>
            </a:lvl2pPr>
            <a:lvl3pPr rtl="0">
              <a:spcBef>
                <a:spcPts val="0"/>
              </a:spcBef>
            </a:lvl3pPr>
            <a:lvl4pPr rtl="0">
              <a:spcBef>
                <a:spcPts val="0"/>
              </a:spcBef>
            </a:lvl4pPr>
            <a:lvl5pPr rtl="0">
              <a:spcBef>
                <a:spcPts val="0"/>
              </a:spcBef>
            </a:lvl5pPr>
            <a:lvl6pPr rtl="0">
              <a:spcBef>
                <a:spcPts val="0"/>
              </a:spcBef>
            </a:lvl6pPr>
            <a:lvl7pPr rtl="0">
              <a:spcBef>
                <a:spcPts val="0"/>
              </a:spcBef>
            </a:lvl7pPr>
            <a:lvl8pPr rtl="0">
              <a:spcBef>
                <a:spcPts val="0"/>
              </a:spcBef>
            </a:lvl8pPr>
            <a:lvl9pPr rtl="0">
              <a:spcBef>
                <a:spcPts val="0"/>
              </a:spcBef>
            </a:lvl9pPr>
          </a:lstStyle>
          <a:p/>
        </p:txBody>
      </p:sp>
      <p:sp>
        <p:nvSpPr>
          <p:cNvPr id="1048686" name="Shape 2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/>
          <a:noFill/>
          <a:ln>
            <a:noFill/>
          </a:ln>
        </p:spPr>
        <p:txBody>
          <a:bodyPr anchor="t" anchorCtr="0" bIns="91425" lIns="91425" rIns="91425" tIns="91425"/>
          <a:lstStyle>
            <a:lvl1pPr rtl="0">
              <a:spcBef>
                <a:spcPts val="0"/>
              </a:spcBef>
            </a:lvl1pPr>
            <a:lvl2pPr rtl="0">
              <a:spcBef>
                <a:spcPts val="0"/>
              </a:spcBef>
            </a:lvl2pPr>
            <a:lvl3pPr rtl="0">
              <a:spcBef>
                <a:spcPts val="0"/>
              </a:spcBef>
            </a:lvl3pPr>
            <a:lvl4pPr rtl="0">
              <a:spcBef>
                <a:spcPts val="0"/>
              </a:spcBef>
            </a:lvl4pPr>
            <a:lvl5pPr rtl="0">
              <a:spcBef>
                <a:spcPts val="0"/>
              </a:spcBef>
            </a:lvl5pPr>
            <a:lvl6pPr rtl="0">
              <a:spcBef>
                <a:spcPts val="0"/>
              </a:spcBef>
            </a:lvl6pPr>
            <a:lvl7pPr rtl="0">
              <a:spcBef>
                <a:spcPts val="0"/>
              </a:spcBef>
            </a:lvl7pPr>
            <a:lvl8pPr rtl="0">
              <a:spcBef>
                <a:spcPts val="0"/>
              </a:spcBef>
            </a:lvl8pPr>
            <a:lvl9pPr rtl="0">
              <a:spcBef>
                <a:spcPts val="0"/>
              </a:spcBef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94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6" name="Shape 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anchorCtr="0" bIns="91425" lIns="91425" rIns="91425" tIns="91425"/>
          <a:lstStyle>
            <a:lvl1pPr rtl="0">
              <a:spcBef>
                <a:spcPts val="0"/>
              </a:spcBef>
            </a:lvl1pPr>
            <a:lvl2pPr rtl="0">
              <a:spcBef>
                <a:spcPts val="0"/>
              </a:spcBef>
            </a:lvl2pPr>
            <a:lvl3pPr rtl="0">
              <a:spcBef>
                <a:spcPts val="0"/>
              </a:spcBef>
            </a:lvl3pPr>
            <a:lvl4pPr rtl="0">
              <a:spcBef>
                <a:spcPts val="0"/>
              </a:spcBef>
            </a:lvl4pPr>
            <a:lvl5pPr rtl="0">
              <a:spcBef>
                <a:spcPts val="0"/>
              </a:spcBef>
            </a:lvl5pPr>
            <a:lvl6pPr rtl="0">
              <a:spcBef>
                <a:spcPts val="0"/>
              </a:spcBef>
            </a:lvl6pPr>
            <a:lvl7pPr rtl="0">
              <a:spcBef>
                <a:spcPts val="0"/>
              </a:spcBef>
            </a:lvl7pPr>
            <a:lvl8pPr rtl="0">
              <a:spcBef>
                <a:spcPts val="0"/>
              </a:spcBef>
            </a:lvl8pPr>
            <a:lvl9pPr rtl="0">
              <a:spcBef>
                <a:spcPts val="0"/>
              </a:spcBef>
            </a:lvl9pPr>
          </a:lstStyle>
          <a:p/>
        </p:txBody>
      </p:sp>
      <p:sp>
        <p:nvSpPr>
          <p:cNvPr id="1048707" name="Shape 25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/>
          <a:noFill/>
          <a:ln>
            <a:noFill/>
          </a:ln>
        </p:spPr>
        <p:txBody>
          <a:bodyPr anchor="b" anchorCtr="0" bIns="91425" lIns="91425" rIns="91425" tIns="91425"/>
          <a:lstStyle>
            <a:lvl1pPr indent="0" marL="0" rtl="0">
              <a:spcBef>
                <a:spcPts val="0"/>
              </a:spcBef>
              <a:buFont typeface="Arial"/>
              <a:buNone/>
            </a:lvl1pPr>
            <a:lvl2pPr indent="0" marL="457200" rtl="0">
              <a:spcBef>
                <a:spcPts val="0"/>
              </a:spcBef>
              <a:buFont typeface="Arial"/>
              <a:buNone/>
            </a:lvl2pPr>
            <a:lvl3pPr indent="0" marL="914400" rtl="0">
              <a:spcBef>
                <a:spcPts val="0"/>
              </a:spcBef>
              <a:buFont typeface="Arial"/>
              <a:buNone/>
            </a:lvl3pPr>
            <a:lvl4pPr indent="0" marL="1371600" rtl="0">
              <a:spcBef>
                <a:spcPts val="0"/>
              </a:spcBef>
              <a:buFont typeface="Arial"/>
              <a:buNone/>
            </a:lvl4pPr>
            <a:lvl5pPr indent="0" marL="1828800" rtl="0">
              <a:spcBef>
                <a:spcPts val="0"/>
              </a:spcBef>
              <a:buFont typeface="Arial"/>
              <a:buNone/>
            </a:lvl5pPr>
            <a:lvl6pPr indent="0" marL="2286000" rtl="0">
              <a:spcBef>
                <a:spcPts val="0"/>
              </a:spcBef>
              <a:buFont typeface="Arial"/>
              <a:buNone/>
            </a:lvl6pPr>
            <a:lvl7pPr indent="0" marL="2743200" rtl="0">
              <a:spcBef>
                <a:spcPts val="0"/>
              </a:spcBef>
              <a:buFont typeface="Arial"/>
              <a:buNone/>
            </a:lvl7pPr>
            <a:lvl8pPr indent="0" marL="3200400" rtl="0">
              <a:spcBef>
                <a:spcPts val="0"/>
              </a:spcBef>
              <a:buFont typeface="Arial"/>
              <a:buNone/>
            </a:lvl8pPr>
            <a:lvl9pPr indent="0" marL="3657600" rtl="0">
              <a:spcBef>
                <a:spcPts val="0"/>
              </a:spcBef>
              <a:buFont typeface="Arial"/>
              <a:buNone/>
            </a:lvl9pPr>
          </a:lstStyle>
          <a:p/>
        </p:txBody>
      </p:sp>
      <p:sp>
        <p:nvSpPr>
          <p:cNvPr id="1048708" name="Shape 2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/>
          <a:noFill/>
          <a:ln>
            <a:noFill/>
          </a:ln>
        </p:spPr>
        <p:txBody>
          <a:bodyPr anchor="t" anchorCtr="0" bIns="91425" lIns="91425" rIns="91425" tIns="91425"/>
          <a:lstStyle>
            <a:lvl1pPr rtl="0">
              <a:spcBef>
                <a:spcPts val="0"/>
              </a:spcBef>
            </a:lvl1pPr>
            <a:lvl2pPr rtl="0">
              <a:spcBef>
                <a:spcPts val="0"/>
              </a:spcBef>
            </a:lvl2pPr>
            <a:lvl3pPr rtl="0">
              <a:spcBef>
                <a:spcPts val="0"/>
              </a:spcBef>
            </a:lvl3pPr>
            <a:lvl4pPr rtl="0">
              <a:spcBef>
                <a:spcPts val="0"/>
              </a:spcBef>
            </a:lvl4pPr>
            <a:lvl5pPr rtl="0">
              <a:spcBef>
                <a:spcPts val="0"/>
              </a:spcBef>
            </a:lvl5pPr>
            <a:lvl6pPr rtl="0">
              <a:spcBef>
                <a:spcPts val="0"/>
              </a:spcBef>
            </a:lvl6pPr>
            <a:lvl7pPr rtl="0">
              <a:spcBef>
                <a:spcPts val="0"/>
              </a:spcBef>
            </a:lvl7pPr>
            <a:lvl8pPr rtl="0">
              <a:spcBef>
                <a:spcPts val="0"/>
              </a:spcBef>
            </a:lvl8pPr>
            <a:lvl9pPr rtl="0">
              <a:spcBef>
                <a:spcPts val="0"/>
              </a:spcBef>
            </a:lvl9pPr>
          </a:lstStyle>
          <a:p/>
        </p:txBody>
      </p:sp>
      <p:sp>
        <p:nvSpPr>
          <p:cNvPr id="1048709" name="Shape 27"/>
          <p:cNvSpPr txBox="1">
            <a:spLocks noGrp="1"/>
          </p:cNvSpPr>
          <p:nvPr>
            <p:ph type="body" idx="3"/>
          </p:nvPr>
        </p:nvSpPr>
        <p:spPr>
          <a:xfrm>
            <a:off x="4645026" y="1535112"/>
            <a:ext cx="4041774" cy="639762"/>
          </a:xfrm>
          <a:prstGeom prst="rect"/>
          <a:noFill/>
          <a:ln>
            <a:noFill/>
          </a:ln>
        </p:spPr>
        <p:txBody>
          <a:bodyPr anchor="b" anchorCtr="0" bIns="91425" lIns="91425" rIns="91425" tIns="91425"/>
          <a:lstStyle>
            <a:lvl1pPr indent="0" marL="0" rtl="0">
              <a:spcBef>
                <a:spcPts val="0"/>
              </a:spcBef>
              <a:buFont typeface="Arial"/>
              <a:buNone/>
            </a:lvl1pPr>
            <a:lvl2pPr indent="0" marL="457200" rtl="0">
              <a:spcBef>
                <a:spcPts val="0"/>
              </a:spcBef>
              <a:buFont typeface="Arial"/>
              <a:buNone/>
            </a:lvl2pPr>
            <a:lvl3pPr indent="0" marL="914400" rtl="0">
              <a:spcBef>
                <a:spcPts val="0"/>
              </a:spcBef>
              <a:buFont typeface="Arial"/>
              <a:buNone/>
            </a:lvl3pPr>
            <a:lvl4pPr indent="0" marL="1371600" rtl="0">
              <a:spcBef>
                <a:spcPts val="0"/>
              </a:spcBef>
              <a:buFont typeface="Arial"/>
              <a:buNone/>
            </a:lvl4pPr>
            <a:lvl5pPr indent="0" marL="1828800" rtl="0">
              <a:spcBef>
                <a:spcPts val="0"/>
              </a:spcBef>
              <a:buFont typeface="Arial"/>
              <a:buNone/>
            </a:lvl5pPr>
            <a:lvl6pPr indent="0" marL="2286000" rtl="0">
              <a:spcBef>
                <a:spcPts val="0"/>
              </a:spcBef>
              <a:buFont typeface="Arial"/>
              <a:buNone/>
            </a:lvl6pPr>
            <a:lvl7pPr indent="0" marL="2743200" rtl="0">
              <a:spcBef>
                <a:spcPts val="0"/>
              </a:spcBef>
              <a:buFont typeface="Arial"/>
              <a:buNone/>
            </a:lvl7pPr>
            <a:lvl8pPr indent="0" marL="3200400" rtl="0">
              <a:spcBef>
                <a:spcPts val="0"/>
              </a:spcBef>
              <a:buFont typeface="Arial"/>
              <a:buNone/>
            </a:lvl8pPr>
            <a:lvl9pPr indent="0" marL="3657600" rtl="0">
              <a:spcBef>
                <a:spcPts val="0"/>
              </a:spcBef>
              <a:buFont typeface="Arial"/>
              <a:buNone/>
            </a:lvl9pPr>
          </a:lstStyle>
          <a:p/>
        </p:txBody>
      </p:sp>
      <p:sp>
        <p:nvSpPr>
          <p:cNvPr id="1048710" name="Shape 28"/>
          <p:cNvSpPr txBox="1">
            <a:spLocks noGrp="1"/>
          </p:cNvSpPr>
          <p:nvPr>
            <p:ph type="body" idx="4"/>
          </p:nvPr>
        </p:nvSpPr>
        <p:spPr>
          <a:xfrm>
            <a:off x="4645026" y="2174875"/>
            <a:ext cx="4041774" cy="3951287"/>
          </a:xfrm>
          <a:prstGeom prst="rect"/>
          <a:noFill/>
          <a:ln>
            <a:noFill/>
          </a:ln>
        </p:spPr>
        <p:txBody>
          <a:bodyPr anchor="t" anchorCtr="0" bIns="91425" lIns="91425" rIns="91425" tIns="91425"/>
          <a:lstStyle>
            <a:lvl1pPr rtl="0">
              <a:spcBef>
                <a:spcPts val="0"/>
              </a:spcBef>
            </a:lvl1pPr>
            <a:lvl2pPr rtl="0">
              <a:spcBef>
                <a:spcPts val="0"/>
              </a:spcBef>
            </a:lvl2pPr>
            <a:lvl3pPr rtl="0">
              <a:spcBef>
                <a:spcPts val="0"/>
              </a:spcBef>
            </a:lvl3pPr>
            <a:lvl4pPr rtl="0">
              <a:spcBef>
                <a:spcPts val="0"/>
              </a:spcBef>
            </a:lvl4pPr>
            <a:lvl5pPr rtl="0">
              <a:spcBef>
                <a:spcPts val="0"/>
              </a:spcBef>
            </a:lvl5pPr>
            <a:lvl6pPr rtl="0">
              <a:spcBef>
                <a:spcPts val="0"/>
              </a:spcBef>
            </a:lvl6pPr>
            <a:lvl7pPr rtl="0">
              <a:spcBef>
                <a:spcPts val="0"/>
              </a:spcBef>
            </a:lvl7pPr>
            <a:lvl8pPr rtl="0">
              <a:spcBef>
                <a:spcPts val="0"/>
              </a:spcBef>
            </a:lvl8pPr>
            <a:lvl9pPr rtl="0">
              <a:spcBef>
                <a:spcPts val="0"/>
              </a:spcBef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45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Shape 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anchorCtr="0" bIns="91425" lIns="91425" rIns="91425" tIns="91425"/>
          <a:lstStyle>
            <a:lvl1pPr algn="ctr" rtl="0">
              <a:spcBef>
                <a:spcPts val="0"/>
              </a:spcBef>
              <a:spcAft>
                <a:spcPts val="0"/>
              </a:spcAft>
            </a:lvl1pPr>
            <a:lvl2pPr algn="ctr" rtl="0">
              <a:spcBef>
                <a:spcPts val="0"/>
              </a:spcBef>
              <a:spcAft>
                <a:spcPts val="0"/>
              </a:spcAft>
            </a:lvl2pPr>
            <a:lvl3pPr algn="ctr" rtl="0">
              <a:spcBef>
                <a:spcPts val="0"/>
              </a:spcBef>
              <a:spcAft>
                <a:spcPts val="0"/>
              </a:spcAft>
            </a:lvl3pPr>
            <a:lvl4pPr algn="ctr" rtl="0">
              <a:spcBef>
                <a:spcPts val="0"/>
              </a:spcBef>
              <a:spcAft>
                <a:spcPts val="0"/>
              </a:spcAft>
            </a:lvl4pPr>
            <a:lvl5pPr algn="ctr" rtl="0">
              <a:spcBef>
                <a:spcPts val="0"/>
              </a:spcBef>
              <a:spcAft>
                <a:spcPts val="0"/>
              </a:spcAft>
            </a:lvl5pPr>
            <a:lvl6pPr algn="ctr" marL="457200" rtl="0">
              <a:spcBef>
                <a:spcPts val="0"/>
              </a:spcBef>
              <a:spcAft>
                <a:spcPts val="0"/>
              </a:spcAft>
            </a:lvl6pPr>
            <a:lvl7pPr algn="ctr" marL="914400" rtl="0">
              <a:spcBef>
                <a:spcPts val="0"/>
              </a:spcBef>
              <a:spcAft>
                <a:spcPts val="0"/>
              </a:spcAft>
            </a:lvl7pPr>
            <a:lvl8pPr algn="ctr" marL="1371600" rtl="0">
              <a:spcBef>
                <a:spcPts val="0"/>
              </a:spcBef>
              <a:spcAft>
                <a:spcPts val="0"/>
              </a:spcAft>
            </a:lvl8pPr>
            <a:lvl9pPr algn="ctr" marL="1828800" rtl="0">
              <a:spcBef>
                <a:spcPts val="0"/>
              </a:spcBef>
              <a:spcAft>
                <a:spcPts val="0"/>
              </a:spcAft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88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40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Shape 33"/>
          <p:cNvSpPr txBox="1">
            <a:spLocks noGrp="1"/>
          </p:cNvSpPr>
          <p:nvPr>
            <p:ph type="title"/>
          </p:nvPr>
        </p:nvSpPr>
        <p:spPr>
          <a:xfrm>
            <a:off x="457202" y="273048"/>
            <a:ext cx="3008313" cy="1162050"/>
          </a:xfrm>
          <a:prstGeom prst="rect"/>
          <a:noFill/>
          <a:ln>
            <a:noFill/>
          </a:ln>
        </p:spPr>
        <p:txBody>
          <a:bodyPr anchor="b" anchorCtr="0" bIns="91425" lIns="91425" rIns="91425" tIns="91425"/>
          <a:lstStyle>
            <a:lvl1pPr algn="l" rtl="0">
              <a:spcBef>
                <a:spcPts val="0"/>
              </a:spcBef>
            </a:lvl1pPr>
            <a:lvl2pPr rtl="0">
              <a:spcBef>
                <a:spcPts val="0"/>
              </a:spcBef>
            </a:lvl2pPr>
            <a:lvl3pPr rtl="0">
              <a:spcBef>
                <a:spcPts val="0"/>
              </a:spcBef>
            </a:lvl3pPr>
            <a:lvl4pPr rtl="0">
              <a:spcBef>
                <a:spcPts val="0"/>
              </a:spcBef>
            </a:lvl4pPr>
            <a:lvl5pPr rtl="0">
              <a:spcBef>
                <a:spcPts val="0"/>
              </a:spcBef>
            </a:lvl5pPr>
            <a:lvl6pPr rtl="0">
              <a:spcBef>
                <a:spcPts val="0"/>
              </a:spcBef>
            </a:lvl6pPr>
            <a:lvl7pPr rtl="0">
              <a:spcBef>
                <a:spcPts val="0"/>
              </a:spcBef>
            </a:lvl7pPr>
            <a:lvl8pPr rtl="0">
              <a:spcBef>
                <a:spcPts val="0"/>
              </a:spcBef>
            </a:lvl8pPr>
            <a:lvl9pPr rtl="0">
              <a:spcBef>
                <a:spcPts val="0"/>
              </a:spcBef>
            </a:lvl9pPr>
          </a:lstStyle>
          <a:p/>
        </p:txBody>
      </p:sp>
      <p:sp>
        <p:nvSpPr>
          <p:cNvPr id="1048590" name="Shape 34"/>
          <p:cNvSpPr txBox="1">
            <a:spLocks noGrp="1"/>
          </p:cNvSpPr>
          <p:nvPr>
            <p:ph type="body" idx="1"/>
          </p:nvPr>
        </p:nvSpPr>
        <p:spPr>
          <a:xfrm>
            <a:off x="3575050" y="273052"/>
            <a:ext cx="5111750" cy="5853112"/>
          </a:xfrm>
          <a:prstGeom prst="rect"/>
          <a:noFill/>
          <a:ln>
            <a:noFill/>
          </a:ln>
        </p:spPr>
        <p:txBody>
          <a:bodyPr anchor="t" anchorCtr="0" bIns="91425" lIns="91425" rIns="91425" tIns="91425"/>
          <a:lstStyle>
            <a:lvl1pPr rtl="0">
              <a:spcBef>
                <a:spcPts val="0"/>
              </a:spcBef>
            </a:lvl1pPr>
            <a:lvl2pPr rtl="0">
              <a:spcBef>
                <a:spcPts val="0"/>
              </a:spcBef>
            </a:lvl2pPr>
            <a:lvl3pPr rtl="0">
              <a:spcBef>
                <a:spcPts val="0"/>
              </a:spcBef>
            </a:lvl3pPr>
            <a:lvl4pPr rtl="0">
              <a:spcBef>
                <a:spcPts val="0"/>
              </a:spcBef>
            </a:lvl4pPr>
            <a:lvl5pPr rtl="0">
              <a:spcBef>
                <a:spcPts val="0"/>
              </a:spcBef>
            </a:lvl5pPr>
            <a:lvl6pPr rtl="0">
              <a:spcBef>
                <a:spcPts val="0"/>
              </a:spcBef>
            </a:lvl6pPr>
            <a:lvl7pPr rtl="0">
              <a:spcBef>
                <a:spcPts val="0"/>
              </a:spcBef>
            </a:lvl7pPr>
            <a:lvl8pPr rtl="0">
              <a:spcBef>
                <a:spcPts val="0"/>
              </a:spcBef>
            </a:lvl8pPr>
            <a:lvl9pPr rtl="0">
              <a:spcBef>
                <a:spcPts val="0"/>
              </a:spcBef>
            </a:lvl9pPr>
          </a:lstStyle>
          <a:p/>
        </p:txBody>
      </p:sp>
      <p:sp>
        <p:nvSpPr>
          <p:cNvPr id="1048591" name="Shape 35"/>
          <p:cNvSpPr txBox="1">
            <a:spLocks noGrp="1"/>
          </p:cNvSpPr>
          <p:nvPr>
            <p:ph type="body" idx="2"/>
          </p:nvPr>
        </p:nvSpPr>
        <p:spPr>
          <a:xfrm>
            <a:off x="457202" y="1435101"/>
            <a:ext cx="3008313" cy="4691063"/>
          </a:xfrm>
          <a:prstGeom prst="rect"/>
          <a:noFill/>
          <a:ln>
            <a:noFill/>
          </a:ln>
        </p:spPr>
        <p:txBody>
          <a:bodyPr anchor="t" anchorCtr="0" bIns="91425" lIns="91425" rIns="91425" tIns="91425"/>
          <a:lstStyle>
            <a:lvl1pPr indent="0" marL="0" rtl="0">
              <a:spcBef>
                <a:spcPts val="0"/>
              </a:spcBef>
              <a:buFont typeface="Arial"/>
              <a:buNone/>
            </a:lvl1pPr>
            <a:lvl2pPr indent="0" marL="457200" rtl="0">
              <a:spcBef>
                <a:spcPts val="0"/>
              </a:spcBef>
              <a:buFont typeface="Arial"/>
              <a:buNone/>
            </a:lvl2pPr>
            <a:lvl3pPr indent="0" marL="914400" rtl="0">
              <a:spcBef>
                <a:spcPts val="0"/>
              </a:spcBef>
              <a:buFont typeface="Arial"/>
              <a:buNone/>
            </a:lvl3pPr>
            <a:lvl4pPr indent="0" marL="1371600" rtl="0">
              <a:spcBef>
                <a:spcPts val="0"/>
              </a:spcBef>
              <a:buFont typeface="Arial"/>
              <a:buNone/>
            </a:lvl4pPr>
            <a:lvl5pPr indent="0" marL="1828800" rtl="0">
              <a:spcBef>
                <a:spcPts val="0"/>
              </a:spcBef>
              <a:buFont typeface="Arial"/>
              <a:buNone/>
            </a:lvl5pPr>
            <a:lvl6pPr indent="0" marL="2286000" rtl="0">
              <a:spcBef>
                <a:spcPts val="0"/>
              </a:spcBef>
              <a:buFont typeface="Arial"/>
              <a:buNone/>
            </a:lvl6pPr>
            <a:lvl7pPr indent="0" marL="2743200" rtl="0">
              <a:spcBef>
                <a:spcPts val="0"/>
              </a:spcBef>
              <a:buFont typeface="Arial"/>
              <a:buNone/>
            </a:lvl7pPr>
            <a:lvl8pPr indent="0" marL="3200400" rtl="0">
              <a:spcBef>
                <a:spcPts val="0"/>
              </a:spcBef>
              <a:buFont typeface="Arial"/>
              <a:buNone/>
            </a:lvl8pPr>
            <a:lvl9pPr indent="0" marL="3657600" rtl="0">
              <a:spcBef>
                <a:spcPts val="0"/>
              </a:spcBef>
              <a:buFont typeface="Arial"/>
              <a:buNone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93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3" name="Shape 3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9"/>
          </a:xfrm>
          <a:prstGeom prst="rect"/>
          <a:noFill/>
          <a:ln>
            <a:noFill/>
          </a:ln>
        </p:spPr>
        <p:txBody>
          <a:bodyPr anchor="b" anchorCtr="0" bIns="91425" lIns="91425" rIns="91425" tIns="91425"/>
          <a:lstStyle>
            <a:lvl1pPr algn="l" rtl="0">
              <a:spcBef>
                <a:spcPts val="0"/>
              </a:spcBef>
            </a:lvl1pPr>
            <a:lvl2pPr rtl="0">
              <a:spcBef>
                <a:spcPts val="0"/>
              </a:spcBef>
            </a:lvl2pPr>
            <a:lvl3pPr rtl="0">
              <a:spcBef>
                <a:spcPts val="0"/>
              </a:spcBef>
            </a:lvl3pPr>
            <a:lvl4pPr rtl="0">
              <a:spcBef>
                <a:spcPts val="0"/>
              </a:spcBef>
            </a:lvl4pPr>
            <a:lvl5pPr rtl="0">
              <a:spcBef>
                <a:spcPts val="0"/>
              </a:spcBef>
            </a:lvl5pPr>
            <a:lvl6pPr rtl="0">
              <a:spcBef>
                <a:spcPts val="0"/>
              </a:spcBef>
            </a:lvl6pPr>
            <a:lvl7pPr rtl="0">
              <a:spcBef>
                <a:spcPts val="0"/>
              </a:spcBef>
            </a:lvl7pPr>
            <a:lvl8pPr rtl="0">
              <a:spcBef>
                <a:spcPts val="0"/>
              </a:spcBef>
            </a:lvl8pPr>
            <a:lvl9pPr rtl="0">
              <a:spcBef>
                <a:spcPts val="0"/>
              </a:spcBef>
            </a:lvl9pPr>
          </a:lstStyle>
          <a:p/>
        </p:txBody>
      </p:sp>
      <p:sp>
        <p:nvSpPr>
          <p:cNvPr id="1048704" name="Shape 3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/>
          <a:noFill/>
          <a:ln>
            <a:noFill/>
          </a:ln>
        </p:spPr>
      </p:sp>
      <p:sp>
        <p:nvSpPr>
          <p:cNvPr id="1048705" name="Shape 39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2"/>
          </a:xfrm>
          <a:prstGeom prst="rect"/>
          <a:noFill/>
          <a:ln>
            <a:noFill/>
          </a:ln>
        </p:spPr>
        <p:txBody>
          <a:bodyPr anchor="t" anchorCtr="0" bIns="91425" lIns="91425" rIns="91425" tIns="91425"/>
          <a:lstStyle>
            <a:lvl1pPr indent="0" marL="0" rtl="0">
              <a:spcBef>
                <a:spcPts val="0"/>
              </a:spcBef>
              <a:buFont typeface="Arial"/>
              <a:buNone/>
            </a:lvl1pPr>
            <a:lvl2pPr indent="0" marL="457200" rtl="0">
              <a:spcBef>
                <a:spcPts val="0"/>
              </a:spcBef>
              <a:buFont typeface="Arial"/>
              <a:buNone/>
            </a:lvl2pPr>
            <a:lvl3pPr indent="0" marL="914400" rtl="0">
              <a:spcBef>
                <a:spcPts val="0"/>
              </a:spcBef>
              <a:buFont typeface="Arial"/>
              <a:buNone/>
            </a:lvl3pPr>
            <a:lvl4pPr indent="0" marL="1371600" rtl="0">
              <a:spcBef>
                <a:spcPts val="0"/>
              </a:spcBef>
              <a:buFont typeface="Arial"/>
              <a:buNone/>
            </a:lvl4pPr>
            <a:lvl5pPr indent="0" marL="1828800" rtl="0">
              <a:spcBef>
                <a:spcPts val="0"/>
              </a:spcBef>
              <a:buFont typeface="Arial"/>
              <a:buNone/>
            </a:lvl5pPr>
            <a:lvl6pPr indent="0" marL="2286000" rtl="0">
              <a:spcBef>
                <a:spcPts val="0"/>
              </a:spcBef>
              <a:buFont typeface="Arial"/>
              <a:buNone/>
            </a:lvl6pPr>
            <a:lvl7pPr indent="0" marL="2743200" rtl="0">
              <a:spcBef>
                <a:spcPts val="0"/>
              </a:spcBef>
              <a:buFont typeface="Arial"/>
              <a:buNone/>
            </a:lvl7pPr>
            <a:lvl8pPr indent="0" marL="3200400" rtl="0">
              <a:spcBef>
                <a:spcPts val="0"/>
              </a:spcBef>
              <a:buFont typeface="Arial"/>
              <a:buNone/>
            </a:lvl8pPr>
            <a:lvl9pPr indent="0" marL="3657600" rtl="0">
              <a:spcBef>
                <a:spcPts val="0"/>
              </a:spcBef>
              <a:buFont typeface="Arial"/>
              <a:buNone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image" Target="../media/image1.jpeg"/><Relationship Id="rId1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xmlns:r="http://schemas.openxmlformats.org/officeDocument/2006/relationships" r:embed="rId17">
            <a:alphaModFix/>
          </a:blip>
          <a:stretch>
            <a:fillRect/>
          </a:stretch>
        </a:blipFill>
      </p:bgPr>
    </p:bg>
    <p:spTree>
      <p:nvGrpSpPr>
        <p:cNvPr id="12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anchorCtr="0" bIns="91425" lIns="91425" rIns="91425" tIns="91425"/>
          <a:lstStyle>
            <a:lvl1pPr algn="ctr" indent="0" marL="0" marR="0" rtl="0">
              <a:spcBef>
                <a:spcPts val="0"/>
              </a:spcBef>
              <a:spcAft>
                <a:spcPts val="0"/>
              </a:spcAft>
            </a:lvl1pPr>
            <a:lvl2pPr algn="ctr" indent="0" marL="0" marR="0" rtl="0">
              <a:spcBef>
                <a:spcPts val="0"/>
              </a:spcBef>
              <a:spcAft>
                <a:spcPts val="0"/>
              </a:spcAft>
            </a:lvl2pPr>
            <a:lvl3pPr algn="ctr" indent="0" marL="0" marR="0" rtl="0">
              <a:spcBef>
                <a:spcPts val="0"/>
              </a:spcBef>
              <a:spcAft>
                <a:spcPts val="0"/>
              </a:spcAft>
            </a:lvl3pPr>
            <a:lvl4pPr algn="ctr" indent="0" marL="0" marR="0" rtl="0">
              <a:spcBef>
                <a:spcPts val="0"/>
              </a:spcBef>
              <a:spcAft>
                <a:spcPts val="0"/>
              </a:spcAft>
            </a:lvl4pPr>
            <a:lvl5pPr algn="ctr" indent="0" marL="0" marR="0" rtl="0">
              <a:spcBef>
                <a:spcPts val="0"/>
              </a:spcBef>
              <a:spcAft>
                <a:spcPts val="0"/>
              </a:spcAft>
            </a:lvl5pPr>
            <a:lvl6pPr algn="ctr" indent="0" marL="457200" marR="0" rtl="0">
              <a:spcBef>
                <a:spcPts val="0"/>
              </a:spcBef>
              <a:spcAft>
                <a:spcPts val="0"/>
              </a:spcAft>
            </a:lvl6pPr>
            <a:lvl7pPr algn="ctr" indent="0" marL="914400" marR="0" rtl="0">
              <a:spcBef>
                <a:spcPts val="0"/>
              </a:spcBef>
              <a:spcAft>
                <a:spcPts val="0"/>
              </a:spcAft>
            </a:lvl7pPr>
            <a:lvl8pPr algn="ctr" indent="0" marL="1371600" marR="0" rtl="0">
              <a:spcBef>
                <a:spcPts val="0"/>
              </a:spcBef>
              <a:spcAft>
                <a:spcPts val="0"/>
              </a:spcAft>
            </a:lvl8pPr>
            <a:lvl9pPr algn="ctr" indent="0" marL="1828800" marR="0" rtl="0">
              <a:spcBef>
                <a:spcPts val="0"/>
              </a:spcBef>
              <a:spcAft>
                <a:spcPts val="0"/>
              </a:spcAft>
            </a:lvl9pPr>
          </a:lstStyle>
          <a:p/>
        </p:txBody>
      </p:sp>
      <p:sp>
        <p:nvSpPr>
          <p:cNvPr id="1048577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/>
          <a:noFill/>
          <a:ln>
            <a:noFill/>
          </a:ln>
        </p:spPr>
        <p:txBody>
          <a:bodyPr anchor="t" anchorCtr="0" bIns="91425" lIns="91425" rIns="91425" tIns="91425"/>
          <a:lstStyle>
            <a:lvl1pPr algn="l" indent="-139700" marL="342900" marR="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lvl1pPr>
            <a:lvl2pPr algn="l" indent="-107950" marL="742950" marR="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</a:lvl2pPr>
            <a:lvl3pPr algn="l" indent="-76200" marL="1143000" marR="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lvl3pPr>
            <a:lvl4pPr algn="l" indent="-101600" marL="16002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</a:lvl4pPr>
            <a:lvl5pPr algn="l" indent="-101600" marL="20574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</a:lvl5pPr>
            <a:lvl6pPr algn="l" indent="-101600" marL="25146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</a:lvl6pPr>
            <a:lvl7pPr algn="l" indent="-101600" marL="29718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</a:lvl7pPr>
            <a:lvl8pPr algn="l" indent="-101600" marL="34290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</a:lvl8pPr>
            <a:lvl9pPr algn="l" indent="-101600" marL="38862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</a:lvl9pPr>
          </a:lstStyle>
          <a:p/>
        </p:txBody>
      </p:sp>
      <p:sp>
        <p:nvSpPr>
          <p:cNvPr id="1048578" name="Shape 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/>
          <a:noFill/>
          <a:ln>
            <a:noFill/>
          </a:ln>
        </p:spPr>
        <p:txBody>
          <a:bodyPr anchor="t" anchorCtr="0" bIns="91425" lIns="91425" rIns="91425" tIns="91425"/>
          <a:lstStyle>
            <a:lvl1pPr algn="l" indent="0" marL="0" marR="0" rtl="0">
              <a:spcBef>
                <a:spcPts val="0"/>
              </a:spcBef>
            </a:lvl1pPr>
            <a:lvl2pPr algn="l" indent="0" marL="0" marR="0" rtl="0">
              <a:spcBef>
                <a:spcPts val="0"/>
              </a:spcBef>
            </a:lvl2pPr>
            <a:lvl3pPr algn="l" indent="0" marL="0" marR="0" rtl="0">
              <a:spcBef>
                <a:spcPts val="0"/>
              </a:spcBef>
            </a:lvl3pPr>
            <a:lvl4pPr algn="l" indent="0" marL="0" marR="0" rtl="0">
              <a:spcBef>
                <a:spcPts val="0"/>
              </a:spcBef>
            </a:lvl4pPr>
            <a:lvl5pPr algn="l" indent="0" marL="0" marR="0" rtl="0">
              <a:spcBef>
                <a:spcPts val="0"/>
              </a:spcBef>
            </a:lvl5pPr>
            <a:lvl6pPr algn="l" indent="0" marL="0" marR="0" rtl="0">
              <a:spcBef>
                <a:spcPts val="0"/>
              </a:spcBef>
            </a:lvl6pPr>
            <a:lvl7pPr algn="l" indent="0" marL="0" marR="0" rtl="0">
              <a:spcBef>
                <a:spcPts val="0"/>
              </a:spcBef>
            </a:lvl7pPr>
            <a:lvl8pPr algn="l" indent="0" marL="0" marR="0" rtl="0">
              <a:spcBef>
                <a:spcPts val="0"/>
              </a:spcBef>
            </a:lvl8pPr>
            <a:lvl9pPr algn="l" indent="0" marL="0" marR="0" rtl="0">
              <a:spcBef>
                <a:spcPts val="0"/>
              </a:spcBef>
            </a:lvl9pPr>
          </a:lstStyle>
          <a:p/>
        </p:txBody>
      </p:sp>
      <p:sp>
        <p:nvSpPr>
          <p:cNvPr id="1048579" name="Shape 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/>
          <a:noFill/>
          <a:ln>
            <a:noFill/>
          </a:ln>
        </p:spPr>
        <p:txBody>
          <a:bodyPr anchor="t" anchorCtr="0" bIns="91425" lIns="91425" rIns="91425" tIns="91425"/>
          <a:lstStyle>
            <a:lvl1pPr algn="l" indent="0" marL="0" marR="0" rtl="0">
              <a:spcBef>
                <a:spcPts val="0"/>
              </a:spcBef>
            </a:lvl1pPr>
            <a:lvl2pPr algn="l" indent="0" marL="457200" marR="0" rtl="0">
              <a:spcBef>
                <a:spcPts val="0"/>
              </a:spcBef>
            </a:lvl2pPr>
            <a:lvl3pPr algn="l" indent="0" marL="914400" marR="0" rtl="0">
              <a:spcBef>
                <a:spcPts val="0"/>
              </a:spcBef>
            </a:lvl3pPr>
            <a:lvl4pPr algn="l" indent="0" marL="1371600" marR="0" rtl="0">
              <a:spcBef>
                <a:spcPts val="0"/>
              </a:spcBef>
            </a:lvl4pPr>
            <a:lvl5pPr algn="l" indent="0" marL="1828800" marR="0" rtl="0">
              <a:spcBef>
                <a:spcPts val="0"/>
              </a:spcBef>
            </a:lvl5pPr>
            <a:lvl6pPr algn="l" indent="0" marL="2286000" marR="0" rtl="0">
              <a:spcBef>
                <a:spcPts val="0"/>
              </a:spcBef>
            </a:lvl6pPr>
            <a:lvl7pPr algn="l" indent="0" marL="2743200" marR="0" rtl="0">
              <a:spcBef>
                <a:spcPts val="0"/>
              </a:spcBef>
            </a:lvl7pPr>
            <a:lvl8pPr algn="l" indent="0" marL="3200400" marR="0" rtl="0">
              <a:spcBef>
                <a:spcPts val="0"/>
              </a:spcBef>
            </a:lvl8pPr>
            <a:lvl9pPr algn="l" indent="0" marL="3657600" marR="0" rtl="0">
              <a:spcBef>
                <a:spcPts val="0"/>
              </a:spcBef>
            </a:lvl9pPr>
          </a:lstStyle>
          <a:p/>
        </p:txBody>
      </p:sp>
      <p:sp>
        <p:nvSpPr>
          <p:cNvPr id="1048580" name="Shape 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/>
          <a:noFill/>
          <a:ln>
            <a:noFill/>
          </a:ln>
        </p:spPr>
        <p:txBody>
          <a:bodyPr anchor="t" anchorCtr="0" bIns="91425" lIns="91425" rIns="91425" tIns="91425">
            <a:noAutofit/>
          </a:bodyPr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</a:p>
          <a:p>
            <a:pPr indent="-88900" lvl="1" mar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</a:p>
          <a:p>
            <a:pPr indent="-88900" lvl="2" mar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</a:p>
          <a:p>
            <a:pPr indent="-88900" lvl="3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</a:p>
          <a:p>
            <a:pPr indent="-88900" lvl="4" mar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</a:p>
          <a:p>
            <a:pPr indent="-88900" lvl="5" mar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</a:p>
          <a:p>
            <a:pPr indent="-88900" lvl="6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</a:p>
          <a:p>
            <a:pPr indent="-88900" lvl="7" mar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</a:p>
          <a:p>
            <a:pPr indent="-88900" lvl="8" mar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</a:p>
        </p:txBody>
      </p:sp>
    </p:spTree>
  </p:cSld>
  <p:clrMap accent1="accent1" accent2="accent2" accent3="accent3" accent4="accent4" accent5="accent5" accent6="accent6" bg1="lt1" bg2="dk2" tx1="dk1" tx2="lt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algn="l" marR="0" rtl="0">
        <a:lnSpc>
          <a:spcPct val="100000"/>
        </a:lnSpc>
        <a:spcBef>
          <a:spcPts val="0"/>
        </a:spcBef>
        <a:spcAft>
          <a:spcPts val="0"/>
        </a:spcAft>
      </a:defPPr>
      <a:lvl1pPr algn="l" marR="0" rtl="0">
        <a:lnSpc>
          <a:spcPct val="100000"/>
        </a:lnSpc>
        <a:spcBef>
          <a:spcPts val="0"/>
        </a:spcBef>
        <a:spcAft>
          <a:spcPts val="0"/>
        </a:spcAft>
        <a:buNone/>
        <a:defRPr baseline="0"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marR="0" rtl="0">
        <a:lnSpc>
          <a:spcPct val="100000"/>
        </a:lnSpc>
        <a:spcBef>
          <a:spcPts val="0"/>
        </a:spcBef>
        <a:spcAft>
          <a:spcPts val="0"/>
        </a:spcAft>
        <a:buNone/>
        <a:defRPr baseline="0"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algn="l" marR="0" rtl="0">
        <a:lnSpc>
          <a:spcPct val="100000"/>
        </a:lnSpc>
        <a:spcBef>
          <a:spcPts val="0"/>
        </a:spcBef>
        <a:spcAft>
          <a:spcPts val="0"/>
        </a:spcAft>
      </a:defPPr>
      <a:lvl1pPr algn="l" marR="0" rtl="0">
        <a:lnSpc>
          <a:spcPct val="100000"/>
        </a:lnSpc>
        <a:spcBef>
          <a:spcPts val="0"/>
        </a:spcBef>
        <a:spcAft>
          <a:spcPts val="0"/>
        </a:spcAft>
        <a:buNone/>
        <a:defRPr baseline="0"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marR="0" rtl="0">
        <a:lnSpc>
          <a:spcPct val="100000"/>
        </a:lnSpc>
        <a:spcBef>
          <a:spcPts val="0"/>
        </a:spcBef>
        <a:spcAft>
          <a:spcPts val="0"/>
        </a:spcAft>
        <a:buNone/>
        <a:defRPr baseline="0"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marR="0" rtl="0">
        <a:lnSpc>
          <a:spcPct val="100000"/>
        </a:lnSpc>
        <a:spcBef>
          <a:spcPts val="0"/>
        </a:spcBef>
        <a:spcAft>
          <a:spcPts val="0"/>
        </a:spcAft>
        <a:buNone/>
        <a:defRPr baseline="0"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marR="0" rtl="0">
        <a:lnSpc>
          <a:spcPct val="100000"/>
        </a:lnSpc>
        <a:spcBef>
          <a:spcPts val="0"/>
        </a:spcBef>
        <a:spcAft>
          <a:spcPts val="0"/>
        </a:spcAft>
        <a:buNone/>
        <a:defRPr baseline="0"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marR="0" rtl="0">
        <a:lnSpc>
          <a:spcPct val="100000"/>
        </a:lnSpc>
        <a:spcBef>
          <a:spcPts val="0"/>
        </a:spcBef>
        <a:spcAft>
          <a:spcPts val="0"/>
        </a:spcAft>
        <a:buNone/>
        <a:defRPr baseline="0"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marR="0" rtl="0">
        <a:lnSpc>
          <a:spcPct val="100000"/>
        </a:lnSpc>
        <a:spcBef>
          <a:spcPts val="0"/>
        </a:spcBef>
        <a:spcAft>
          <a:spcPts val="0"/>
        </a:spcAft>
        <a:buNone/>
        <a:defRPr baseline="0"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marR="0" rtl="0">
        <a:lnSpc>
          <a:spcPct val="100000"/>
        </a:lnSpc>
        <a:spcBef>
          <a:spcPts val="0"/>
        </a:spcBef>
        <a:spcAft>
          <a:spcPts val="0"/>
        </a:spcAft>
        <a:buNone/>
        <a:defRPr baseline="0"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marR="0" rtl="0">
        <a:lnSpc>
          <a:spcPct val="100000"/>
        </a:lnSpc>
        <a:spcBef>
          <a:spcPts val="0"/>
        </a:spcBef>
        <a:spcAft>
          <a:spcPts val="0"/>
        </a:spcAft>
        <a:buNone/>
        <a:defRPr baseline="0"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marR="0" rtl="0">
        <a:lnSpc>
          <a:spcPct val="100000"/>
        </a:lnSpc>
        <a:spcBef>
          <a:spcPts val="0"/>
        </a:spcBef>
        <a:spcAft>
          <a:spcPts val="0"/>
        </a:spcAft>
        <a:buNone/>
        <a:defRPr baseline="0"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algn="l" marR="0" rtl="0">
        <a:lnSpc>
          <a:spcPct val="100000"/>
        </a:lnSpc>
        <a:spcBef>
          <a:spcPts val="0"/>
        </a:spcBef>
        <a:spcAft>
          <a:spcPts val="0"/>
        </a:spcAft>
      </a:defPPr>
      <a:lvl1pPr algn="l" marR="0" rtl="0">
        <a:lnSpc>
          <a:spcPct val="100000"/>
        </a:lnSpc>
        <a:spcBef>
          <a:spcPts val="0"/>
        </a:spcBef>
        <a:spcAft>
          <a:spcPts val="0"/>
        </a:spcAft>
        <a:buNone/>
        <a:defRPr baseline="0"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marR="0" rtl="0">
        <a:lnSpc>
          <a:spcPct val="100000"/>
        </a:lnSpc>
        <a:spcBef>
          <a:spcPts val="0"/>
        </a:spcBef>
        <a:spcAft>
          <a:spcPts val="0"/>
        </a:spcAft>
        <a:buNone/>
        <a:defRPr baseline="0"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marR="0" rtl="0">
        <a:lnSpc>
          <a:spcPct val="100000"/>
        </a:lnSpc>
        <a:spcBef>
          <a:spcPts val="0"/>
        </a:spcBef>
        <a:spcAft>
          <a:spcPts val="0"/>
        </a:spcAft>
        <a:buNone/>
        <a:defRPr baseline="0"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marR="0" rtl="0">
        <a:lnSpc>
          <a:spcPct val="100000"/>
        </a:lnSpc>
        <a:spcBef>
          <a:spcPts val="0"/>
        </a:spcBef>
        <a:spcAft>
          <a:spcPts val="0"/>
        </a:spcAft>
        <a:buNone/>
        <a:defRPr baseline="0"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marR="0" rtl="0">
        <a:lnSpc>
          <a:spcPct val="100000"/>
        </a:lnSpc>
        <a:spcBef>
          <a:spcPts val="0"/>
        </a:spcBef>
        <a:spcAft>
          <a:spcPts val="0"/>
        </a:spcAft>
        <a:buNone/>
        <a:defRPr baseline="0"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marR="0" rtl="0">
        <a:lnSpc>
          <a:spcPct val="100000"/>
        </a:lnSpc>
        <a:spcBef>
          <a:spcPts val="0"/>
        </a:spcBef>
        <a:spcAft>
          <a:spcPts val="0"/>
        </a:spcAft>
        <a:buNone/>
        <a:defRPr baseline="0"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marR="0" rtl="0">
        <a:lnSpc>
          <a:spcPct val="100000"/>
        </a:lnSpc>
        <a:spcBef>
          <a:spcPts val="0"/>
        </a:spcBef>
        <a:spcAft>
          <a:spcPts val="0"/>
        </a:spcAft>
        <a:buNone/>
        <a:defRPr baseline="0"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marR="0" rtl="0">
        <a:lnSpc>
          <a:spcPct val="100000"/>
        </a:lnSpc>
        <a:spcBef>
          <a:spcPts val="0"/>
        </a:spcBef>
        <a:spcAft>
          <a:spcPts val="0"/>
        </a:spcAft>
        <a:buNone/>
        <a:defRPr baseline="0"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marR="0" rtl="0">
        <a:lnSpc>
          <a:spcPct val="100000"/>
        </a:lnSpc>
        <a:spcBef>
          <a:spcPts val="0"/>
        </a:spcBef>
        <a:spcAft>
          <a:spcPts val="0"/>
        </a:spcAft>
        <a:buNone/>
        <a:defRPr baseline="0"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8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hyperlink" Target="http://uk.wikipedia.org/wiki/&#1063;&#1077;&#1088;&#1074;&#1086;&#1085;&#1086;&#1092;&#1110;&#1075;&#1091;&#1088;&#1085;&#1080;&#1081;_&#1074;&#1072;&#1079;&#1086;&#1087;&#1080;&#1089;" TargetMode="External"/><Relationship Id="rId3" Type="http://schemas.openxmlformats.org/officeDocument/2006/relationships/hyperlink" Target="http://uk.wikipedia.org/wiki/&#1050;&#1088;&#1072;&#1090;&#1077;&#1088;_(&#1087;&#1086;&#1089;&#1091;&#1076;&#1080;&#1085;&#1072;)" TargetMode="External"/><Relationship Id="rId4" Type="http://schemas.openxmlformats.org/officeDocument/2006/relationships/hyperlink" Target="http://uk.wikipedia.org/wiki/&#1050;&#1110;&#1083;&#1110;&#1082;&#1089;" TargetMode="External"/><Relationship Id="rId5" Type="http://schemas.openxmlformats.org/officeDocument/2006/relationships/hyperlink" Target="http://uk.wikipedia.org/wiki/&#1042;&#1072;&#1079;&#1086;&#1087;&#1080;&#1089;&#1077;&#1094;&#1100;_&#1044;&#1086;&#1083;&#1086;&#1085;&#1072;" TargetMode="External"/><Relationship Id="rId6" Type="http://schemas.openxmlformats.org/officeDocument/2006/relationships/image" Target="../media/image9.png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9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slideLayout" Target="../slideLayouts/slideLayout14.xml"/><Relationship Id="rId5" Type="http://schemas.openxmlformats.org/officeDocument/2006/relationships/notesSlide" Target="../notesSlides/notesSlide10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slideLayout" Target="../slideLayouts/slideLayout14.xml"/><Relationship Id="rId5" Type="http://schemas.openxmlformats.org/officeDocument/2006/relationships/notesSlide" Target="../notesSlides/notesSlide4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slideLayout" Target="../slideLayouts/slideLayout8.xml"/><Relationship Id="rId5" Type="http://schemas.openxmlformats.org/officeDocument/2006/relationships/notesSlide" Target="../notesSlides/notesSlide5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xmlns:r="http://schemas.openxmlformats.org/officeDocument/2006/relationships" r:embed="rId1">
            <a:alphaModFix/>
          </a:blip>
          <a:stretch>
            <a:fillRect/>
          </a:stretch>
        </a:blipFill>
      </p:bgPr>
    </p:bg>
    <p:spTree>
      <p:nvGrpSpPr>
        <p:cNvPr id="4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Shape 84"/>
          <p:cNvSpPr txBox="1"/>
          <p:nvPr/>
        </p:nvSpPr>
        <p:spPr>
          <a:xfrm>
            <a:off x="457200" y="273050"/>
            <a:ext cx="3008311" cy="1162049"/>
          </a:xfrm>
          <a:prstGeom prst="rect"/>
          <a:noFill/>
          <a:ln>
            <a:noFill/>
          </a:ln>
        </p:spPr>
        <p:txBody>
          <a:bodyPr anchor="b" anchorCtr="0" bIns="45700" lIns="91425" rIns="91425" tIns="45700">
            <a:noAutofit/>
          </a:bodyPr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aseline="0" b="1" cap="none" sz="2000" i="0" lang="en-US" strike="noStrik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Особливості географічного положення</a:t>
            </a:r>
          </a:p>
        </p:txBody>
      </p:sp>
      <p:sp>
        <p:nvSpPr>
          <p:cNvPr id="1048593" name="Shape 85"/>
          <p:cNvSpPr txBox="1"/>
          <p:nvPr/>
        </p:nvSpPr>
        <p:spPr>
          <a:xfrm>
            <a:off x="457200" y="1435100"/>
            <a:ext cx="3008311" cy="4691061"/>
          </a:xfrm>
          <a:prstGeom prst="rect"/>
          <a:noFill/>
          <a:ln>
            <a:noFill/>
          </a:ln>
        </p:spPr>
        <p:txBody>
          <a:bodyPr anchor="t" anchorCtr="0" bIns="45700" lIns="91425" rIns="91425" tIns="45700">
            <a:noAutofit/>
          </a:bodyPr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aseline="0" b="0" cap="none" sz="1800" i="0" lang="en-US" strike="noStrike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Греція розташована на Балканському півострові, у східній частині Середземного моря. З давніх часів місцеве населення називало свою батьківщину Елладою. Із заходу її омиває Іонічне море, а зі сходу – Егейське. З півночі Еллада обмежена хребтами Балканських гір. Найвищими горами Греції є Олімп (висота 2 917 м) та Парнас (2 450 м).</a:t>
            </a:r>
          </a:p>
          <a:p>
            <a:pPr algn="l" indent="0" lvl="0" marL="0" marR="0" rtl="0">
              <a:spcBef>
                <a:spcPts val="0"/>
              </a:spcBef>
              <a:buNone/>
            </a:pPr>
            <a:endParaRPr baseline="0" b="0" cap="none" sz="1800" i="0" strike="noStrike" u="none"/>
          </a:p>
        </p:txBody>
      </p:sp>
      <p:pic>
        <p:nvPicPr>
          <p:cNvPr id="2097152" name="Shape 86"/>
          <p:cNvPicPr preferRelativeResize="0">
            <a:picLocks/>
          </p:cNvPicPr>
          <p:nvPr/>
        </p:nvPicPr>
        <p:blipFill>
          <a:blip xmlns:r="http://schemas.openxmlformats.org/officeDocument/2006/relationships" r:embed="rId2">
            <a:alphaModFix/>
          </a:blip>
          <a:stretch>
            <a:fillRect/>
          </a:stretch>
        </p:blipFill>
        <p:spPr>
          <a:xfrm>
            <a:off x="3575050" y="982662"/>
            <a:ext cx="5111750" cy="4433886"/>
          </a:xfrm>
          <a:prstGeom prst="rect"/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2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Shape 147"/>
          <p:cNvSpPr txBox="1"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/>
          <a:noFill/>
          <a:ln>
            <a:noFill/>
          </a:ln>
        </p:spPr>
        <p:txBody>
          <a:bodyPr anchor="b" anchorCtr="0" bIns="45700" lIns="91425" rIns="91425" tIns="45700">
            <a:noAutofit/>
          </a:bodyPr>
          <a:p>
            <a:pPr algn="r" indent="-4064" lvl="0" marL="54864" marR="0" rtl="0">
              <a:spcBef>
                <a:spcPts val="0"/>
              </a:spcBef>
              <a:buClr>
                <a:srgbClr val="BEAFD2"/>
              </a:buClr>
              <a:buFont typeface="Rokkitt"/>
              <a:buNone/>
            </a:pPr>
            <a:endParaRPr baseline="0" b="0" cap="none" sz="4600" i="0" strike="noStrike" u="none">
              <a:solidFill>
                <a:srgbClr val="BEAFD2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pic>
        <p:nvPicPr>
          <p:cNvPr id="2097159" name="Shape 148"/>
          <p:cNvPicPr preferRelativeResize="0">
            <a:picLocks/>
          </p:cNvPicPr>
          <p:nvPr/>
        </p:nvPicPr>
        <p:blipFill>
          <a:blip xmlns:r="http://schemas.openxmlformats.org/officeDocument/2006/relationships" r:embed="rId1">
            <a:alphaModFix/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/>
          <a:noFill/>
          <a:ln>
            <a:noFill/>
          </a:ln>
        </p:spPr>
      </p:pic>
      <p:sp>
        <p:nvSpPr>
          <p:cNvPr id="1048665" name="Shape 149"/>
          <p:cNvSpPr>
            <a:spLocks noGrp="1"/>
          </p:cNvSpPr>
          <p:nvPr>
            <p:ph type="body" idx="1"/>
          </p:nvPr>
        </p:nvSpPr>
        <p:spPr>
          <a:xfrm>
            <a:off x="0" y="0"/>
            <a:ext cx="4572000" cy="6858000"/>
          </a:xfrm>
          <a:prstGeom prst="ellipse"/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 bIns="91425" lIns="91425" rIns="91425" tIns="91425">
            <a:noAutofit/>
          </a:bodyPr>
          <a:p>
            <a:pPr>
              <a:spcBef>
                <a:spcPts val="0"/>
              </a:spcBef>
              <a:buNone/>
            </a:pPr>
          </a:p>
        </p:txBody>
      </p:sp>
      <p:sp>
        <p:nvSpPr>
          <p:cNvPr id="1048666" name="Shape 150"/>
          <p:cNvSpPr/>
          <p:nvPr/>
        </p:nvSpPr>
        <p:spPr>
          <a:xfrm>
            <a:off x="4427984" y="5199583"/>
            <a:ext cx="4572000" cy="923329"/>
          </a:xfrm>
          <a:prstGeom prst="rect"/>
          <a:noFill/>
          <a:ln>
            <a:noFill/>
          </a:ln>
        </p:spPr>
        <p:txBody>
          <a:bodyPr anchor="t" anchorCtr="0" bIns="45700" lIns="91425" rIns="91425" tIns="45700">
            <a:noAutofit/>
          </a:bodyPr>
          <a:p>
            <a:pPr algn="ctr" indent="0" lvl="0" marL="0" marR="0" rtl="0">
              <a:spcBef>
                <a:spcPts val="0"/>
              </a:spcBef>
              <a:buSzPct val="25000"/>
              <a:buNone/>
            </a:pPr>
            <a:r>
              <a:rPr baseline="0" b="1" cap="none" dirty="0" sz="1800" i="0" lang="uk-UA" strike="noStrike" u="none">
                <a:solidFill>
                  <a:schemeClr val="tx1"/>
                </a:solidFill>
                <a:latin typeface="Rokkitt"/>
                <a:ea typeface="Rokkitt"/>
                <a:cs typeface="Rokkitt"/>
                <a:sym typeface="Rokkitt"/>
              </a:rPr>
              <a:t>Одіссей у царстві мертвих, фрагмент </a:t>
            </a:r>
            <a:r>
              <a:rPr baseline="0" cap="none" dirty="0" sz="1800" i="0" lang="uk-UA" err="1" strike="noStrike">
                <a:solidFill>
                  <a:schemeClr val="tx1"/>
                </a:solidFill>
                <a:latin typeface="Rokkitt"/>
                <a:ea typeface="Rokkitt"/>
                <a:cs typeface="Rokkitt"/>
                <a:sym typeface="Rokkitt"/>
                <a:hlinkClick r:id="rId2"/>
              </a:rPr>
              <a:t>червонофігурного</a:t>
            </a:r>
            <a:r>
              <a:rPr baseline="0" b="1" cap="none" dirty="0" sz="1800" i="0" lang="uk-UA" strike="noStrike">
                <a:solidFill>
                  <a:schemeClr val="tx1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baseline="0" cap="none" dirty="0" sz="1800" i="0" lang="uk-UA" err="1" strike="noStrike">
                <a:solidFill>
                  <a:schemeClr val="tx1"/>
                </a:solidFill>
                <a:latin typeface="Rokkitt"/>
                <a:ea typeface="Rokkitt"/>
                <a:cs typeface="Rokkitt"/>
                <a:sym typeface="Rokkitt"/>
                <a:hlinkClick r:id="rId3"/>
              </a:rPr>
              <a:t>кратера</a:t>
            </a:r>
            <a:r>
              <a:rPr baseline="0" cap="none" dirty="0" sz="1800" i="0" lang="uk-UA" err="1" strike="noStrike">
                <a:solidFill>
                  <a:schemeClr val="tx1"/>
                </a:solidFill>
                <a:latin typeface="Rokkitt"/>
                <a:ea typeface="Rokkitt"/>
                <a:cs typeface="Rokkitt"/>
                <a:sym typeface="Rokkitt"/>
              </a:rPr>
              <a:t>-</a:t>
            </a:r>
            <a:r>
              <a:rPr baseline="0" cap="none" dirty="0" sz="1800" i="0" lang="uk-UA" err="1" strike="noStrike">
                <a:solidFill>
                  <a:schemeClr val="tx1"/>
                </a:solidFill>
                <a:latin typeface="Rokkitt"/>
                <a:ea typeface="Rokkitt"/>
                <a:cs typeface="Rokkitt"/>
                <a:sym typeface="Rokkitt"/>
                <a:hlinkClick r:id="rId4"/>
              </a:rPr>
              <a:t>кілікса</a:t>
            </a:r>
            <a:r>
              <a:rPr baseline="0" b="1" cap="none" dirty="0" sz="1800" i="0" lang="uk-UA" strike="noStrike">
                <a:solidFill>
                  <a:schemeClr val="tx1"/>
                </a:solidFill>
                <a:latin typeface="Rokkitt"/>
                <a:ea typeface="Rokkitt"/>
                <a:cs typeface="Rokkitt"/>
                <a:sym typeface="Rokkitt"/>
              </a:rPr>
              <a:t>, </a:t>
            </a:r>
            <a:r>
              <a:rPr baseline="0" cap="none" dirty="0" sz="1800" i="0" lang="uk-UA" err="1" strike="noStrike">
                <a:solidFill>
                  <a:schemeClr val="tx1"/>
                </a:solidFill>
                <a:latin typeface="Rokkitt"/>
                <a:ea typeface="Rokkitt"/>
                <a:cs typeface="Rokkitt"/>
                <a:sym typeface="Rokkitt"/>
                <a:hlinkClick r:id="rId5"/>
              </a:rPr>
              <a:t>Вазописець</a:t>
            </a:r>
            <a:r>
              <a:rPr baseline="0" b="1" cap="none" dirty="0" sz="1800" i="0" lang="uk-UA" strike="noStrike">
                <a:solidFill>
                  <a:schemeClr val="tx1"/>
                </a:solidFill>
                <a:latin typeface="Rokkitt"/>
                <a:ea typeface="Rokkitt"/>
                <a:cs typeface="Rokkitt"/>
                <a:sym typeface="Rokkitt"/>
                <a:hlinkClick r:id="rId5"/>
              </a:rPr>
              <a:t> </a:t>
            </a:r>
            <a:r>
              <a:rPr baseline="0" cap="none" dirty="0" sz="1800" i="0" lang="uk-UA" err="1" strike="noStrike">
                <a:solidFill>
                  <a:schemeClr val="tx1"/>
                </a:solidFill>
                <a:latin typeface="Rokkitt"/>
                <a:ea typeface="Rokkitt"/>
                <a:cs typeface="Rokkitt"/>
                <a:sym typeface="Rokkitt"/>
                <a:hlinkClick r:id="rId5"/>
              </a:rPr>
              <a:t>Долона</a:t>
            </a:r>
            <a:endParaRPr baseline="0" cap="none" dirty="0" sz="1800" i="0" lang="uk-UA" strike="noStrike">
              <a:solidFill>
                <a:schemeClr val="tx1"/>
              </a:solidFill>
              <a:latin typeface="Rokkitt"/>
              <a:ea typeface="Rokkitt"/>
              <a:cs typeface="Rokkitt"/>
              <a:sym typeface="Rokkitt"/>
              <a:hlinkClick r:id="rId5"/>
            </a:endParaRPr>
          </a:p>
        </p:txBody>
      </p:sp>
      <p:pic>
        <p:nvPicPr>
          <p:cNvPr id="2097160" name="Shape 151"/>
          <p:cNvPicPr preferRelativeResize="0">
            <a:picLocks/>
          </p:cNvPicPr>
          <p:nvPr/>
        </p:nvPicPr>
        <p:blipFill>
          <a:blip xmlns:r="http://schemas.openxmlformats.org/officeDocument/2006/relationships" r:embed="rId6">
            <a:alphaModFix/>
          </a:blip>
          <a:stretch>
            <a:fillRect/>
          </a:stretch>
        </p:blipFill>
        <p:spPr>
          <a:xfrm>
            <a:off x="5072066" y="428604"/>
            <a:ext cx="3833430" cy="4643469"/>
          </a:xfrm>
          <a:prstGeom prst="rect"/>
          <a:noFill/>
          <a:ln>
            <a:noFill/>
          </a:ln>
        </p:spPr>
      </p:pic>
      <p:sp>
        <p:nvSpPr>
          <p:cNvPr id="1048667" name="Shape 152"/>
          <p:cNvSpPr/>
          <p:nvPr/>
        </p:nvSpPr>
        <p:spPr>
          <a:xfrm>
            <a:off x="5072066" y="428604"/>
            <a:ext cx="3833429" cy="4643469"/>
          </a:xfrm>
          <a:prstGeom prst="ellipse"/>
          <a:noFill/>
          <a:ln w="63500" cap="rnd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 bIns="91425" lIns="91425" rIns="91425" tIns="91425">
            <a:noAutofit/>
          </a:bodyPr>
          <a:p>
            <a:pPr>
              <a:spcBef>
                <a:spcPts val="0"/>
              </a:spcBef>
              <a:buNone/>
            </a:pP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xmlns:r="http://schemas.openxmlformats.org/officeDocument/2006/relationships" r:embed="rId1">
            <a:alphaModFix/>
          </a:blip>
          <a:stretch>
            <a:fillRect/>
          </a:stretch>
        </a:blipFill>
      </p:bgPr>
    </p:bg>
    <p:spTree>
      <p:nvGrpSpPr>
        <p:cNvPr id="75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Shape 16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868362"/>
          </a:xfrm>
          <a:prstGeom prst="rect"/>
          <a:noFill/>
          <a:ln>
            <a:noFill/>
          </a:ln>
        </p:spPr>
        <p:txBody>
          <a:bodyPr anchor="ctr" anchorCtr="0" bIns="45700" lIns="91425" rIns="91425" tIns="45700">
            <a:noAutofit/>
          </a:bodyPr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aseline="0" b="1" cap="none" sz="4400" i="0" lang="en-US" strike="noStrike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Заняття населення</a:t>
            </a:r>
          </a:p>
        </p:txBody>
      </p:sp>
      <p:sp>
        <p:nvSpPr>
          <p:cNvPr id="1048671" name="Shape 166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4038599" cy="5333999"/>
          </a:xfrm>
          <a:prstGeom prst="rect"/>
          <a:noFill/>
          <a:ln>
            <a:noFill/>
          </a:ln>
        </p:spPr>
        <p:txBody>
          <a:bodyPr anchor="t" anchorCtr="0" bIns="45700" lIns="91425" rIns="91425" tIns="45700">
            <a:noAutofit/>
          </a:bodyPr>
          <a:p>
            <a:pPr algn="l" indent="-342900" lvl="0" marL="3429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aseline="0" b="0" cap="none" sz="1800" i="0" lang="en-US" strike="noStrike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Життя давнього населення Греції було нерозривно пов'язане з морем. Це єдиний шлях, який сполучав Балканський півострів з островами Середземномор'я. Нерідко допливти до сусіднього поселення було легше, ніж долати шлях через гори. Море було багате на рибу та інші морепродукти, тому населення Греції було вправним у риболовлі та кораблебудуванні.</a:t>
            </a:r>
          </a:p>
          <a:p>
            <a:pPr algn="l" indent="-342900" lvl="0" marL="342900" marR="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aseline="0" b="0" cap="none" sz="1800" i="0" lang="en-US" strike="noStrike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На схилах гір здавна вирощували виноград, ячмінь і фрукти, у південних долинах країни дозрівали апельсини й оливки.</a:t>
            </a:r>
          </a:p>
          <a:p>
            <a:pPr algn="l" indent="-139700" lvl="0" marL="342900" marR="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baseline="0" b="0" cap="none" sz="3200" i="0" strike="noStrike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-139700" lvl="0" marL="342900" marR="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baseline="0" b="0" cap="none" sz="3200" i="0" strike="noStrike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7161" name="Shape 167"/>
          <p:cNvPicPr preferRelativeResize="0">
            <a:picLocks/>
          </p:cNvPicPr>
          <p:nvPr/>
        </p:nvPicPr>
        <p:blipFill>
          <a:blip xmlns:r="http://schemas.openxmlformats.org/officeDocument/2006/relationships" r:embed="rId2">
            <a:alphaModFix/>
          </a:blip>
          <a:stretch>
            <a:fillRect/>
          </a:stretch>
        </p:blipFill>
        <p:spPr>
          <a:xfrm>
            <a:off x="4648200" y="1447800"/>
            <a:ext cx="3657599" cy="1968500"/>
          </a:xfrm>
          <a:prstGeom prst="rect"/>
          <a:noFill/>
          <a:ln>
            <a:noFill/>
          </a:ln>
        </p:spPr>
      </p:pic>
      <p:pic>
        <p:nvPicPr>
          <p:cNvPr id="2097162" name="Shape 168"/>
          <p:cNvPicPr preferRelativeResize="0">
            <a:picLocks/>
          </p:cNvPicPr>
          <p:nvPr/>
        </p:nvPicPr>
        <p:blipFill>
          <a:blip xmlns:r="http://schemas.openxmlformats.org/officeDocument/2006/relationships" r:embed="rId3">
            <a:alphaModFix/>
          </a:blip>
          <a:stretch>
            <a:fillRect/>
          </a:stretch>
        </p:blipFill>
        <p:spPr>
          <a:xfrm>
            <a:off x="4648200" y="3505200"/>
            <a:ext cx="3657599" cy="2241549"/>
          </a:xfrm>
          <a:prstGeom prst="rect"/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8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Shape 165"/>
          <p:cNvSpPr txBox="1"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/>
          <a:noFill/>
          <a:ln>
            <a:noFill/>
          </a:ln>
        </p:spPr>
        <p:txBody>
          <a:bodyPr anchor="b" anchorCtr="0" bIns="45700" lIns="91425" rIns="91425" tIns="45700">
            <a:noAutofit/>
          </a:bodyPr>
          <a:p>
            <a:pPr algn="r" indent="-4064" lvl="0" marL="54864" marR="0" rtl="0">
              <a:spcBef>
                <a:spcPts val="0"/>
              </a:spcBef>
              <a:buClr>
                <a:srgbClr val="BEAFD2"/>
              </a:buClr>
              <a:buFont typeface="Rokkitt"/>
              <a:buNone/>
            </a:pPr>
            <a:endParaRPr baseline="0" b="0" cap="none" sz="4600" i="0" strike="noStrike" u="none">
              <a:solidFill>
                <a:srgbClr val="BEAFD2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pic>
        <p:nvPicPr>
          <p:cNvPr id="2097163" name="Shape 166"/>
          <p:cNvPicPr preferRelativeResize="0">
            <a:picLocks/>
          </p:cNvPicPr>
          <p:nvPr/>
        </p:nvPicPr>
        <p:blipFill>
          <a:blip xmlns:r="http://schemas.openxmlformats.org/officeDocument/2006/relationships" r:embed="rId1">
            <a:alphaModFix/>
          </a:blip>
          <a:stretch>
            <a:fillRect/>
          </a:stretch>
        </p:blipFill>
        <p:spPr>
          <a:xfrm>
            <a:off x="0" y="0"/>
            <a:ext cx="9144000" cy="6989044"/>
          </a:xfrm>
          <a:prstGeom prst="rect"/>
          <a:noFill/>
          <a:ln>
            <a:noFill/>
          </a:ln>
        </p:spPr>
      </p:pic>
      <p:sp>
        <p:nvSpPr>
          <p:cNvPr id="1048675" name="Shape 167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6989044"/>
          </a:xfrm>
          <a:prstGeom prst="rect"/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 bIns="91425" lIns="91425" rIns="91425" tIns="91425">
            <a:noAutofit/>
          </a:bodyPr>
          <a:p>
            <a:pPr>
              <a:spcBef>
                <a:spcPts val="0"/>
              </a:spcBef>
              <a:buNone/>
            </a:p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Заголовок 4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b="1" dirty="0" sz="4000" lang="uk-U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ПЕРІОДИЗАЦІЯ ІСТОРІЇ АНТИЧНОЇ ГРЕЦІЇ</a:t>
            </a:r>
            <a:endParaRPr b="1" dirty="0" sz="4000" lang="ru-RU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8597" name="Текст 5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sz="3200" lang="uk-UA" smtClean="0"/>
              <a:t>МІНОЙСЬКО-АХЕЙСЬКИЙ ПЕРІОД ІІІ-ІІ ТИС. ДО Н.Е.</a:t>
            </a:r>
          </a:p>
          <a:p>
            <a:r>
              <a:rPr dirty="0" sz="3200" lang="uk-UA" smtClean="0"/>
              <a:t>ГОМЕРІВСЬКИЙ ПЕРІОД ХІ-ІХ СТ. ДО Н.Е.</a:t>
            </a:r>
          </a:p>
          <a:p>
            <a:r>
              <a:rPr dirty="0" sz="3200" lang="uk-UA" smtClean="0"/>
              <a:t>АРХАЇЧНИЙ ПЕРІОД </a:t>
            </a:r>
            <a:r>
              <a:rPr dirty="0" sz="3200" lang="en-US" smtClean="0"/>
              <a:t>VIII-VI </a:t>
            </a:r>
            <a:r>
              <a:rPr dirty="0" sz="3200" lang="uk-UA" smtClean="0"/>
              <a:t>СТ. ДО Н.Е</a:t>
            </a:r>
          </a:p>
          <a:p>
            <a:r>
              <a:rPr dirty="0" sz="3200" lang="uk-UA" smtClean="0"/>
              <a:t>КЛАСИЧНИЙ ПЕРІОД </a:t>
            </a:r>
            <a:r>
              <a:rPr dirty="0" sz="3200" lang="en-US" smtClean="0"/>
              <a:t>VI-IV </a:t>
            </a:r>
            <a:r>
              <a:rPr dirty="0" sz="3200" lang="uk-UA" smtClean="0"/>
              <a:t>СТ. ДО Н.Е</a:t>
            </a:r>
          </a:p>
          <a:p>
            <a:r>
              <a:rPr dirty="0" sz="3200" lang="uk-UA" smtClean="0"/>
              <a:t>ЕЛІНІЗМ </a:t>
            </a:r>
            <a:r>
              <a:rPr dirty="0" sz="3200" lang="en-US" smtClean="0"/>
              <a:t>IV-I </a:t>
            </a:r>
            <a:r>
              <a:rPr dirty="0" sz="3200" lang="uk-UA" smtClean="0"/>
              <a:t>СТ. ДО Н.Е</a:t>
            </a:r>
            <a:endParaRPr dirty="0" sz="3200"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xmlns:r="http://schemas.openxmlformats.org/officeDocument/2006/relationships" r:embed="rId1">
            <a:alphaModFix/>
          </a:blip>
          <a:stretch>
            <a:fillRect/>
          </a:stretch>
        </a:blipFill>
      </p:bgPr>
    </p:bg>
    <p:spTree>
      <p:nvGrpSpPr>
        <p:cNvPr id="46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Shape 9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anchorCtr="0" bIns="45700" lIns="91425" rIns="91425" tIns="45700">
            <a:noAutofit/>
          </a:bodyPr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aseline="0" b="1" cap="none" sz="4400" i="0" lang="en-US" strike="noStrik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Географічне положення</a:t>
            </a:r>
          </a:p>
        </p:txBody>
      </p:sp>
      <p:grpSp>
        <p:nvGrpSpPr>
          <p:cNvPr id="47" name="Shape 92"/>
          <p:cNvGrpSpPr/>
          <p:nvPr/>
        </p:nvGrpSpPr>
        <p:grpSpPr>
          <a:xfrm>
            <a:off x="1104857" y="1790410"/>
            <a:ext cx="7439078" cy="3429337"/>
            <a:chOff x="4057650" y="5265737"/>
            <a:chExt cx="11655424" cy="6637337"/>
          </a:xfrm>
        </p:grpSpPr>
        <p:sp>
          <p:nvSpPr>
            <p:cNvPr id="1048600" name="Shape 93"/>
            <p:cNvSpPr txBox="1"/>
            <p:nvPr/>
          </p:nvSpPr>
          <p:spPr>
            <a:xfrm>
              <a:off x="4057650" y="5265737"/>
              <a:ext cx="11655424" cy="663574"/>
            </a:xfrm>
            <a:prstGeom prst="rect"/>
            <a:solidFill>
              <a:srgbClr val="FFFF00"/>
            </a:solidFill>
            <a:ln w="9525" cap="rnd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 bIns="45700" lIns="91425" rIns="91425" tIns="45700">
              <a:noAutofit/>
            </a:bodyPr>
            <a:p>
              <a:pPr algn="ctr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r>
                <a:rPr baseline="0" b="1" cap="none" sz="1200" i="0" lang="en-US" strike="noStrike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Греція </a:t>
              </a:r>
            </a:p>
          </p:txBody>
        </p:sp>
        <p:sp>
          <p:nvSpPr>
            <p:cNvPr id="1048601" name="Shape 94"/>
            <p:cNvSpPr txBox="1"/>
            <p:nvPr/>
          </p:nvSpPr>
          <p:spPr>
            <a:xfrm>
              <a:off x="4057650" y="6592886"/>
              <a:ext cx="3362324" cy="2433637"/>
            </a:xfrm>
            <a:prstGeom prst="rect"/>
            <a:solidFill>
              <a:srgbClr val="CCFFFF"/>
            </a:solidFill>
            <a:ln w="9525" cap="rnd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 bIns="45700" lIns="91425" rIns="91425" tIns="45700">
              <a:noAutofit/>
            </a:bodyPr>
            <a:p>
              <a:pPr algn="ctr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aseline="0" b="1" cap="none" sz="1200" i="0" lang="en-US" strike="noStrike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Острівна Греція</a:t>
              </a:r>
            </a:p>
            <a:p>
              <a:pPr algn="l" indent="0" lvl="0" marL="0" marR="0" rtl="0">
                <a:spcBef>
                  <a:spcPts val="0"/>
                </a:spcBef>
                <a:buNone/>
              </a:pPr>
              <a:endParaRPr baseline="0" b="0" cap="none" sz="1800" i="0" strike="noStrike" u="none"/>
            </a:p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aseline="0" b="0" cap="none" sz="1200" i="0" lang="en-US" strike="noStrike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Великі й малі острови в Егейському, Критському та Іонічному морях</a:t>
              </a:r>
            </a:p>
          </p:txBody>
        </p:sp>
        <p:sp>
          <p:nvSpPr>
            <p:cNvPr id="1048602" name="Shape 95"/>
            <p:cNvSpPr txBox="1"/>
            <p:nvPr/>
          </p:nvSpPr>
          <p:spPr>
            <a:xfrm>
              <a:off x="7867650" y="6592886"/>
              <a:ext cx="4259262" cy="2433637"/>
            </a:xfrm>
            <a:prstGeom prst="rect"/>
            <a:solidFill>
              <a:srgbClr val="CCFFCC"/>
            </a:solidFill>
            <a:ln w="9525" cap="rnd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 bIns="45700" lIns="91425" rIns="91425" tIns="45700">
              <a:noAutofit/>
            </a:bodyPr>
            <a:p>
              <a:pPr algn="ctr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aseline="0" b="1" cap="none" sz="1200" i="0" lang="en-US" strike="noStrike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Материкова Греція</a:t>
              </a:r>
            </a:p>
            <a:p>
              <a:pPr algn="l" indent="0" lvl="0" marL="0" marR="0" rtl="0">
                <a:spcBef>
                  <a:spcPts val="0"/>
                </a:spcBef>
                <a:buNone/>
              </a:pPr>
              <a:endParaRPr baseline="0" b="0" cap="none" sz="1800" i="0" strike="noStrike" u="none"/>
            </a:p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aseline="0" b="0" cap="none" sz="1200" i="0" lang="en-US" strike="noStrike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Південна частина Балканського півострова, на якій розселилися греки</a:t>
              </a:r>
            </a:p>
          </p:txBody>
        </p:sp>
        <p:sp>
          <p:nvSpPr>
            <p:cNvPr id="1048603" name="Shape 96"/>
            <p:cNvSpPr txBox="1"/>
            <p:nvPr/>
          </p:nvSpPr>
          <p:spPr>
            <a:xfrm>
              <a:off x="12350750" y="6592886"/>
              <a:ext cx="3362324" cy="2433637"/>
            </a:xfrm>
            <a:prstGeom prst="rect"/>
            <a:solidFill>
              <a:srgbClr val="FFFF99"/>
            </a:solidFill>
            <a:ln w="9525" cap="rnd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 bIns="45700" lIns="91425" rIns="91425" tIns="45700">
              <a:noAutofit/>
            </a:bodyPr>
            <a:p>
              <a:pPr algn="ctr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aseline="0" b="1" cap="none" sz="1200" i="0" lang="en-US" strike="noStrike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Іонійська Греція</a:t>
              </a:r>
            </a:p>
            <a:p>
              <a:pPr algn="l" indent="0" lvl="0" marL="0" marR="0" rtl="0">
                <a:spcBef>
                  <a:spcPts val="0"/>
                </a:spcBef>
                <a:buNone/>
              </a:pPr>
              <a:endParaRPr baseline="0" b="0" cap="none" sz="1800" i="0" strike="noStrike" u="none"/>
            </a:p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aseline="0" b="0" cap="none" sz="1200" i="0" lang="en-US" strike="noStrike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Узбережжя півострова Мала Азія (сучасна Туреччина), де жили греки</a:t>
              </a:r>
            </a:p>
          </p:txBody>
        </p:sp>
        <p:cxnSp>
          <p:nvCxnSpPr>
            <p:cNvPr id="3145728" name="Shape 97"/>
            <p:cNvCxnSpPr>
              <a:cxnSpLocks/>
            </p:cNvCxnSpPr>
            <p:nvPr/>
          </p:nvCxnSpPr>
          <p:spPr>
            <a:xfrm>
              <a:off x="5627687" y="5929312"/>
              <a:ext cx="0" cy="663574"/>
            </a:xfrm>
            <a:prstGeom prst="straightConnector1"/>
            <a:noFill/>
            <a:ln w="9525" cap="rnd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145729" name="Shape 98"/>
            <p:cNvCxnSpPr>
              <a:cxnSpLocks/>
            </p:cNvCxnSpPr>
            <p:nvPr/>
          </p:nvCxnSpPr>
          <p:spPr>
            <a:xfrm>
              <a:off x="9885361" y="5929312"/>
              <a:ext cx="0" cy="663574"/>
            </a:xfrm>
            <a:prstGeom prst="straightConnector1"/>
            <a:noFill/>
            <a:ln w="9525" cap="rnd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145730" name="Shape 99"/>
            <p:cNvCxnSpPr>
              <a:cxnSpLocks/>
            </p:cNvCxnSpPr>
            <p:nvPr/>
          </p:nvCxnSpPr>
          <p:spPr>
            <a:xfrm>
              <a:off x="14144625" y="5929312"/>
              <a:ext cx="0" cy="663574"/>
            </a:xfrm>
            <a:prstGeom prst="straightConnector1"/>
            <a:noFill/>
            <a:ln w="9525" cap="rnd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048604" name="Shape 100"/>
            <p:cNvSpPr txBox="1"/>
            <p:nvPr/>
          </p:nvSpPr>
          <p:spPr>
            <a:xfrm>
              <a:off x="4057650" y="9690100"/>
              <a:ext cx="3362324" cy="1992311"/>
            </a:xfrm>
            <a:prstGeom prst="rect"/>
            <a:solidFill>
              <a:srgbClr val="99CCFF"/>
            </a:solidFill>
            <a:ln w="9525" cap="rnd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 bIns="45700" lIns="91425" rIns="91425" tIns="45700">
              <a:noAutofit/>
            </a:bodyPr>
            <a:p>
              <a:pPr algn="ctr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aseline="0" b="1" cap="none" sz="1400" i="0" lang="en-US" strike="noStrike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Північна Греція</a:t>
              </a:r>
            </a:p>
            <a:p>
              <a:pPr algn="l" indent="0" lvl="0" marL="0" marR="0" rtl="0">
                <a:spcBef>
                  <a:spcPts val="0"/>
                </a:spcBef>
                <a:buNone/>
              </a:pPr>
              <a:endParaRPr baseline="0" b="0" cap="none" sz="1800" i="0" strike="noStrike" u="none"/>
            </a:p>
            <a:p>
              <a:pPr algn="ctr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aseline="0" b="0" cap="none" sz="1400" i="0" lang="en-US" strike="noStrike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Епір, Фессалія</a:t>
              </a:r>
            </a:p>
          </p:txBody>
        </p:sp>
        <p:sp>
          <p:nvSpPr>
            <p:cNvPr id="1048605" name="Shape 101"/>
            <p:cNvSpPr txBox="1"/>
            <p:nvPr/>
          </p:nvSpPr>
          <p:spPr>
            <a:xfrm>
              <a:off x="7867650" y="9690100"/>
              <a:ext cx="4259262" cy="2212974"/>
            </a:xfrm>
            <a:prstGeom prst="rect"/>
            <a:solidFill>
              <a:srgbClr val="FF99CC"/>
            </a:solidFill>
            <a:ln w="9525" cap="rnd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 bIns="45700" lIns="91425" rIns="91425" tIns="45700">
              <a:noAutofit/>
            </a:bodyPr>
            <a:p>
              <a:pPr algn="ctr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aseline="0" b="1" cap="none" sz="1400" i="0" lang="en-US" strike="noStrike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Середня Греція</a:t>
              </a:r>
            </a:p>
            <a:p>
              <a:pPr algn="l" indent="0" lvl="0" marL="0" marR="0" rtl="0">
                <a:spcBef>
                  <a:spcPts val="0"/>
                </a:spcBef>
                <a:buNone/>
              </a:pPr>
              <a:endParaRPr baseline="0" b="0" cap="none" sz="1800" i="0" strike="noStrike" u="none"/>
            </a:p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aseline="0" b="0" cap="none" sz="1400" i="0" lang="en-US" strike="noStrike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Акарнакія, Етолія, Фокіна, Бестія, Аттика, Локрида</a:t>
              </a:r>
            </a:p>
          </p:txBody>
        </p:sp>
        <p:sp>
          <p:nvSpPr>
            <p:cNvPr id="1048606" name="Shape 102"/>
            <p:cNvSpPr txBox="1"/>
            <p:nvPr/>
          </p:nvSpPr>
          <p:spPr>
            <a:xfrm>
              <a:off x="12350750" y="9690100"/>
              <a:ext cx="3362324" cy="2212974"/>
            </a:xfrm>
            <a:prstGeom prst="rect"/>
            <a:solidFill>
              <a:srgbClr val="FFCC99"/>
            </a:solidFill>
            <a:ln w="9525" cap="rnd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 bIns="45700" lIns="91425" rIns="91425" tIns="45700">
              <a:noAutofit/>
            </a:bodyPr>
            <a:p>
              <a:pPr algn="ctr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aseline="0" b="1" cap="none" sz="1400" i="0" lang="en-US" strike="noStrike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Південна Греція</a:t>
              </a:r>
            </a:p>
            <a:p>
              <a:pPr algn="l" indent="0" lvl="0" marL="0" marR="0" rtl="0">
                <a:spcBef>
                  <a:spcPts val="0"/>
                </a:spcBef>
                <a:buNone/>
              </a:pPr>
              <a:endParaRPr baseline="0" b="0" cap="none" sz="1800" i="0" strike="noStrike" u="none"/>
            </a:p>
            <a:p>
              <a:pPr algn="ctr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aseline="0" b="0" cap="none" sz="1400" i="0" lang="en-US" strike="noStrike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Ахайя, Еліда, Аркадія, Арголіда, Мессенія, Лаконіда</a:t>
              </a:r>
            </a:p>
          </p:txBody>
        </p:sp>
        <p:cxnSp>
          <p:nvCxnSpPr>
            <p:cNvPr id="3145731" name="Shape 103"/>
            <p:cNvCxnSpPr>
              <a:cxnSpLocks/>
            </p:cNvCxnSpPr>
            <p:nvPr/>
          </p:nvCxnSpPr>
          <p:spPr>
            <a:xfrm>
              <a:off x="9885361" y="9026525"/>
              <a:ext cx="0" cy="663574"/>
            </a:xfrm>
            <a:prstGeom prst="straightConnector1"/>
            <a:noFill/>
            <a:ln w="9525" cap="rnd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145732" name="Shape 104"/>
            <p:cNvCxnSpPr>
              <a:cxnSpLocks/>
            </p:cNvCxnSpPr>
            <p:nvPr/>
          </p:nvCxnSpPr>
          <p:spPr>
            <a:xfrm flipH="1">
              <a:off x="5402261" y="9026525"/>
              <a:ext cx="4483099" cy="663574"/>
            </a:xfrm>
            <a:prstGeom prst="straightConnector1"/>
            <a:noFill/>
            <a:ln w="9525" cap="rnd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145733" name="Shape 105"/>
            <p:cNvCxnSpPr>
              <a:cxnSpLocks/>
            </p:cNvCxnSpPr>
            <p:nvPr/>
          </p:nvCxnSpPr>
          <p:spPr>
            <a:xfrm>
              <a:off x="9885361" y="9026525"/>
              <a:ext cx="4033837" cy="663574"/>
            </a:xfrm>
            <a:prstGeom prst="straightConnector1"/>
            <a:noFill/>
            <a:ln w="9525" cap="rnd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145734" name="Shape 106"/>
            <p:cNvCxnSpPr>
              <a:cxnSpLocks/>
            </p:cNvCxnSpPr>
            <p:nvPr/>
          </p:nvCxnSpPr>
          <p:spPr>
            <a:xfrm>
              <a:off x="4059237" y="7258050"/>
              <a:ext cx="3360737" cy="0"/>
            </a:xfrm>
            <a:prstGeom prst="straightConnector1"/>
            <a:noFill/>
            <a:ln w="9525" cap="rnd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145735" name="Shape 107"/>
            <p:cNvCxnSpPr>
              <a:cxnSpLocks/>
            </p:cNvCxnSpPr>
            <p:nvPr/>
          </p:nvCxnSpPr>
          <p:spPr>
            <a:xfrm>
              <a:off x="7869236" y="7258050"/>
              <a:ext cx="4257674" cy="0"/>
            </a:xfrm>
            <a:prstGeom prst="straightConnector1"/>
            <a:noFill/>
            <a:ln w="9525" cap="rnd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145736" name="Shape 108"/>
            <p:cNvCxnSpPr>
              <a:cxnSpLocks/>
            </p:cNvCxnSpPr>
            <p:nvPr/>
          </p:nvCxnSpPr>
          <p:spPr>
            <a:xfrm>
              <a:off x="12350750" y="7258050"/>
              <a:ext cx="3362324" cy="0"/>
            </a:xfrm>
            <a:prstGeom prst="straightConnector1"/>
            <a:noFill/>
            <a:ln w="9525" cap="rnd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145737" name="Shape 109"/>
            <p:cNvCxnSpPr>
              <a:cxnSpLocks/>
            </p:cNvCxnSpPr>
            <p:nvPr/>
          </p:nvCxnSpPr>
          <p:spPr>
            <a:xfrm>
              <a:off x="4059237" y="10353675"/>
              <a:ext cx="3360737" cy="0"/>
            </a:xfrm>
            <a:prstGeom prst="straightConnector1"/>
            <a:noFill/>
            <a:ln w="9525" cap="rnd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145738" name="Shape 110"/>
            <p:cNvCxnSpPr>
              <a:cxnSpLocks/>
            </p:cNvCxnSpPr>
            <p:nvPr/>
          </p:nvCxnSpPr>
          <p:spPr>
            <a:xfrm>
              <a:off x="7869236" y="10353675"/>
              <a:ext cx="4257674" cy="0"/>
            </a:xfrm>
            <a:prstGeom prst="straightConnector1"/>
            <a:noFill/>
            <a:ln w="9525" cap="rnd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145739" name="Shape 111"/>
            <p:cNvCxnSpPr>
              <a:cxnSpLocks/>
            </p:cNvCxnSpPr>
            <p:nvPr/>
          </p:nvCxnSpPr>
          <p:spPr>
            <a:xfrm>
              <a:off x="12350750" y="10353675"/>
              <a:ext cx="3362324" cy="0"/>
            </a:xfrm>
            <a:prstGeom prst="straightConnector1"/>
            <a:noFill/>
            <a:ln w="9525" cap="rnd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Shape 133"/>
          <p:cNvSpPr txBox="1"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/>
          <a:noFill/>
          <a:ln>
            <a:noFill/>
          </a:ln>
        </p:spPr>
        <p:txBody>
          <a:bodyPr anchor="b" anchorCtr="0" bIns="45700" lIns="91425" rIns="91425" tIns="45700">
            <a:noAutofit/>
          </a:bodyPr>
          <a:p>
            <a:pPr algn="r" indent="-4064" lvl="0" marL="54864" marR="0" rtl="0">
              <a:spcBef>
                <a:spcPts val="0"/>
              </a:spcBef>
              <a:buClr>
                <a:srgbClr val="BEAFD2"/>
              </a:buClr>
              <a:buFont typeface="Rokkitt"/>
              <a:buNone/>
            </a:pPr>
            <a:endParaRPr baseline="0" b="0" cap="none" sz="4600" i="0" strike="noStrike" u="none">
              <a:solidFill>
                <a:srgbClr val="BEAFD2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pic>
        <p:nvPicPr>
          <p:cNvPr id="2097153" name="Shape 134"/>
          <p:cNvPicPr preferRelativeResize="0">
            <a:picLocks/>
          </p:cNvPicPr>
          <p:nvPr/>
        </p:nvPicPr>
        <p:blipFill>
          <a:blip xmlns:r="http://schemas.openxmlformats.org/officeDocument/2006/relationships" r:embed="rId1">
            <a:alphaModFix/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/>
          <a:noFill/>
          <a:ln>
            <a:noFill/>
          </a:ln>
        </p:spPr>
      </p:pic>
      <p:sp>
        <p:nvSpPr>
          <p:cNvPr id="1048610" name="Shape 135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6858000"/>
          </a:xfrm>
          <a:prstGeom prst="rect"/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 bIns="91425" lIns="91425" rIns="91425" tIns="91425">
            <a:noAutofit/>
          </a:bodyPr>
          <a:p>
            <a:pPr>
              <a:spcBef>
                <a:spcPts val="0"/>
              </a:spcBef>
              <a:buNone/>
            </a:pPr>
          </a:p>
        </p:txBody>
      </p:sp>
      <p:sp>
        <p:nvSpPr>
          <p:cNvPr id="1048611" name="Shape 136"/>
          <p:cNvSpPr/>
          <p:nvPr/>
        </p:nvSpPr>
        <p:spPr>
          <a:xfrm>
            <a:off x="6270712" y="6488667"/>
            <a:ext cx="2873287" cy="369332"/>
          </a:xfrm>
          <a:prstGeom prst="rect"/>
          <a:noFill/>
          <a:ln>
            <a:noFill/>
          </a:ln>
        </p:spPr>
        <p:txBody>
          <a:bodyPr anchor="t" anchorCtr="0" bIns="45700" lIns="91425" rIns="91425" tIns="45700">
            <a:noAutofit/>
          </a:bodyPr>
          <a:p>
            <a:pPr algn="l" indent="0" lvl="0" marL="0" marR="0" rtl="0">
              <a:spcBef>
                <a:spcPts val="0"/>
              </a:spcBef>
              <a:buSzPct val="25000"/>
              <a:buNone/>
            </a:pPr>
            <a:r>
              <a:rPr baseline="0" b="1" cap="none" sz="1800" i="1" lang="uk-UA" strike="noStrike" u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Греція у ХІІ - VІІІ ст. до н.е.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xmlns:r="http://schemas.openxmlformats.org/officeDocument/2006/relationships" r:embed="rId1">
            <a:alphaModFix/>
          </a:blip>
          <a:stretch>
            <a:fillRect/>
          </a:stretch>
        </a:blipFill>
      </p:bgPr>
    </p:bg>
    <p:spTree>
      <p:nvGrpSpPr>
        <p:cNvPr id="54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Shape 1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anchorCtr="0" bIns="45700" lIns="91425" rIns="91425" tIns="45700">
            <a:noAutofit/>
          </a:bodyPr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aseline="0" b="0" cap="none" sz="4400" i="0" lang="en-US" strike="noStrike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Географічне положення</a:t>
            </a:r>
          </a:p>
        </p:txBody>
      </p:sp>
      <p:sp>
        <p:nvSpPr>
          <p:cNvPr id="1048621" name="Shape 1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1"/>
          </a:xfrm>
          <a:prstGeom prst="rect"/>
          <a:noFill/>
          <a:ln>
            <a:noFill/>
          </a:ln>
        </p:spPr>
        <p:txBody>
          <a:bodyPr anchor="t" anchorCtr="0" bIns="45700" lIns="91425" rIns="91425" tIns="45700">
            <a:noAutofit/>
          </a:bodyPr>
          <a:p>
            <a:pPr algn="l" indent="-342900" lvl="0" marL="3429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aseline="0" b="0" cap="none" sz="1800" i="0" lang="en-US" strike="noStrike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Грецію поділяють на континентальну й острівну. Континентальна складається з трьох частин: Північна (Ахейя), Середня (Аттика) та Південна (Пелопоннес). Ахейя й Аттика з'єднані між собою Фермопільським проходом, а Аттика і Пелопоннес – вузьким Коринфським перешийком. Острівна Греція налічує кілька тисяч великих і маленьких островів. Найбільшими з них є Крит, Евбея, Родос, Саламін.</a:t>
            </a:r>
          </a:p>
          <a:p>
            <a:pPr algn="l" indent="0" lvl="0" marL="0" marR="0" rtl="0">
              <a:spcBef>
                <a:spcPts val="0"/>
              </a:spcBef>
              <a:buNone/>
            </a:pPr>
            <a:endParaRPr baseline="0" b="0" cap="none" sz="1800" i="0" strike="noStrike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spcBef>
                <a:spcPts val="0"/>
              </a:spcBef>
              <a:buNone/>
            </a:pPr>
            <a:endParaRPr baseline="0" b="0" cap="none" sz="1800" i="0" strike="noStrike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7154" name="Shape 118"/>
          <p:cNvPicPr preferRelativeResize="0">
            <a:picLocks/>
          </p:cNvPicPr>
          <p:nvPr/>
        </p:nvPicPr>
        <p:blipFill>
          <a:blip xmlns:r="http://schemas.openxmlformats.org/officeDocument/2006/relationships" r:embed="rId2">
            <a:alphaModFix/>
          </a:blip>
          <a:stretch>
            <a:fillRect/>
          </a:stretch>
        </p:blipFill>
        <p:spPr>
          <a:xfrm>
            <a:off x="5105400" y="1600200"/>
            <a:ext cx="3200400" cy="2185987"/>
          </a:xfrm>
          <a:prstGeom prst="rect"/>
          <a:noFill/>
          <a:ln>
            <a:noFill/>
          </a:ln>
        </p:spPr>
      </p:pic>
      <p:pic>
        <p:nvPicPr>
          <p:cNvPr id="2097155" name="Shape 119"/>
          <p:cNvPicPr preferRelativeResize="0">
            <a:picLocks/>
          </p:cNvPicPr>
          <p:nvPr/>
        </p:nvPicPr>
        <p:blipFill>
          <a:blip xmlns:r="http://schemas.openxmlformats.org/officeDocument/2006/relationships" r:embed="rId3">
            <a:alphaModFix/>
          </a:blip>
          <a:stretch>
            <a:fillRect/>
          </a:stretch>
        </p:blipFill>
        <p:spPr>
          <a:xfrm>
            <a:off x="5105400" y="3810000"/>
            <a:ext cx="3200400" cy="2362199"/>
          </a:xfrm>
          <a:prstGeom prst="rect"/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xmlns:r="http://schemas.openxmlformats.org/officeDocument/2006/relationships" r:embed="rId1">
            <a:alphaModFix/>
          </a:blip>
          <a:stretch>
            <a:fillRect/>
          </a:stretch>
        </a:blipFill>
      </p:bgPr>
    </p:bg>
    <p:spTree>
      <p:nvGrpSpPr>
        <p:cNvPr id="57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Shape 124"/>
          <p:cNvSpPr txBox="1"/>
          <p:nvPr/>
        </p:nvSpPr>
        <p:spPr>
          <a:xfrm>
            <a:off x="457200" y="273050"/>
            <a:ext cx="3008311" cy="946150"/>
          </a:xfrm>
          <a:prstGeom prst="rect"/>
          <a:noFill/>
          <a:ln>
            <a:noFill/>
          </a:ln>
        </p:spPr>
        <p:txBody>
          <a:bodyPr anchor="b" anchorCtr="0" bIns="45700" lIns="91425" rIns="91425" tIns="45700">
            <a:noAutofit/>
          </a:bodyPr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aseline="0" b="1" cap="none" sz="2000" i="0" lang="en-US" strike="noStrik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Природно-кліматичні умови</a:t>
            </a:r>
          </a:p>
        </p:txBody>
      </p:sp>
      <p:pic>
        <p:nvPicPr>
          <p:cNvPr id="2097156" name="Shape 125"/>
          <p:cNvPicPr preferRelativeResize="0">
            <a:picLocks/>
          </p:cNvPicPr>
          <p:nvPr/>
        </p:nvPicPr>
        <p:blipFill>
          <a:blip xmlns:r="http://schemas.openxmlformats.org/officeDocument/2006/relationships" r:embed="rId2">
            <a:alphaModFix/>
          </a:blip>
          <a:stretch>
            <a:fillRect/>
          </a:stretch>
        </p:blipFill>
        <p:spPr>
          <a:xfrm>
            <a:off x="3575050" y="838200"/>
            <a:ext cx="3892549" cy="2209799"/>
          </a:xfrm>
          <a:prstGeom prst="rect"/>
          <a:noFill/>
          <a:ln>
            <a:noFill/>
          </a:ln>
        </p:spPr>
      </p:pic>
      <p:sp>
        <p:nvSpPr>
          <p:cNvPr id="1048625" name="Shape 126"/>
          <p:cNvSpPr txBox="1"/>
          <p:nvPr/>
        </p:nvSpPr>
        <p:spPr>
          <a:xfrm>
            <a:off x="457200" y="1295400"/>
            <a:ext cx="3008311" cy="4830762"/>
          </a:xfrm>
          <a:prstGeom prst="rect"/>
          <a:noFill/>
          <a:ln>
            <a:noFill/>
          </a:ln>
        </p:spPr>
        <p:txBody>
          <a:bodyPr anchor="t" anchorCtr="0" bIns="45700" lIns="91425" rIns="91425" tIns="45700">
            <a:noAutofit/>
          </a:bodyPr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aseline="0" b="0" cap="none" sz="1400" i="0" lang="en-US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Літо в Греції жарке та посушливе, а зима порівняно прохолодна, хоча й без снігу. Опади бувають в основному восени та взимку. Навесні та влітку дощі бувають украй рідко. Великих річок немає.</a:t>
            </a:r>
          </a:p>
          <a:p>
            <a:pPr algn="l" indent="0" lvl="0" marL="0" marR="0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aseline="0" b="0" cap="none" sz="1400" i="0" lang="en-US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Це гориста країна з гірськими луками, хребтами, долинами, у якій небагато земель, придатних для землеробства. Тільки на півночі та півдні, а також у гірських долинах є порівняно великі ділянки родючих земель. Гори Еллади багаті на дорогоцінні, кольорові метали та залізо, славляться також покладами будівельного каменю, мармуру, високоякісної глини.</a:t>
            </a:r>
          </a:p>
          <a:p>
            <a:pPr algn="l" indent="0" lvl="0" marL="0" marR="0" rtl="0">
              <a:spcBef>
                <a:spcPts val="0"/>
              </a:spcBef>
              <a:buNone/>
            </a:pPr>
            <a:endParaRPr baseline="0" b="0" cap="none" sz="1800" i="0" strike="noStrike" u="none"/>
          </a:p>
        </p:txBody>
      </p:sp>
      <p:pic>
        <p:nvPicPr>
          <p:cNvPr id="2097157" name="Shape 127"/>
          <p:cNvPicPr preferRelativeResize="0">
            <a:picLocks/>
          </p:cNvPicPr>
          <p:nvPr/>
        </p:nvPicPr>
        <p:blipFill>
          <a:blip xmlns:r="http://schemas.openxmlformats.org/officeDocument/2006/relationships" r:embed="rId3">
            <a:alphaModFix/>
          </a:blip>
          <a:stretch>
            <a:fillRect/>
          </a:stretch>
        </p:blipFill>
        <p:spPr>
          <a:xfrm>
            <a:off x="3657600" y="3200400"/>
            <a:ext cx="3810000" cy="2857500"/>
          </a:xfrm>
          <a:prstGeom prst="rect"/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Shape 1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b" anchorCtr="0" bIns="45700" lIns="91425" rIns="91425" tIns="45700">
            <a:noAutofit/>
          </a:bodyPr>
          <a:p>
            <a:pPr algn="r" indent="-4064" lvl="0" marL="54864" marR="0" rtl="0">
              <a:spcBef>
                <a:spcPts val="0"/>
              </a:spcBef>
              <a:buClr>
                <a:srgbClr val="BEAFD2"/>
              </a:buClr>
              <a:buFont typeface="Rokkitt"/>
              <a:buNone/>
            </a:pPr>
            <a:endParaRPr baseline="0" b="0" cap="none" sz="4600" i="0" strike="noStrike" u="none">
              <a:solidFill>
                <a:srgbClr val="BEAFD2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1048636" name="Shape 120"/>
          <p:cNvSpPr/>
          <p:nvPr/>
        </p:nvSpPr>
        <p:spPr>
          <a:xfrm>
            <a:off x="2928925" y="2928933"/>
            <a:ext cx="3643337" cy="1785949"/>
          </a:xfrm>
          <a:prstGeom prst="rect"/>
          <a:solidFill>
            <a:schemeClr val="accent1"/>
          </a:solidFill>
          <a:ln w="38100" cap="flat">
            <a:solidFill>
              <a:srgbClr val="97874A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 bIns="45700" lIns="91425" rIns="91425" tIns="45700">
            <a:noAutofit/>
          </a:bodyPr>
          <a:p>
            <a:pPr algn="ctr" indent="0" lvl="0" marL="0" marR="0" rtl="0">
              <a:spcBef>
                <a:spcPts val="0"/>
              </a:spcBef>
              <a:buSzPct val="25000"/>
              <a:buNone/>
            </a:pPr>
            <a:r>
              <a:rPr baseline="0" b="1" cap="none" dirty="0" sz="6000" i="0" lang="uk-UA" strike="noStrike" u="none">
                <a:solidFill>
                  <a:srgbClr val="FF0000"/>
                </a:solidFill>
                <a:latin typeface="Rokkitt"/>
                <a:ea typeface="Rokkitt"/>
                <a:cs typeface="Rokkitt"/>
                <a:sym typeface="Rokkitt"/>
              </a:rPr>
              <a:t>Племена</a:t>
            </a:r>
          </a:p>
          <a:p>
            <a:pPr algn="ctr" indent="0" lvl="0" marL="0" marR="0" rtl="0">
              <a:spcBef>
                <a:spcPts val="0"/>
              </a:spcBef>
              <a:buSzPct val="25000"/>
              <a:buNone/>
            </a:pPr>
            <a:r>
              <a:rPr baseline="0" b="1" cap="none" dirty="0" sz="6000" i="0" lang="uk-UA" err="1" strike="noStrike" u="none">
                <a:solidFill>
                  <a:srgbClr val="FF0000"/>
                </a:solidFill>
                <a:latin typeface="Rokkitt"/>
                <a:ea typeface="Rokkitt"/>
                <a:cs typeface="Rokkitt"/>
                <a:sym typeface="Rokkitt"/>
              </a:rPr>
              <a:t>елінів</a:t>
            </a:r>
            <a:endParaRPr baseline="0" b="1" cap="none" dirty="0" sz="6000" i="0" lang="uk-UA" strike="noStrike" u="none">
              <a:solidFill>
                <a:srgbClr val="FF0000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1048637" name="Shape 121"/>
          <p:cNvSpPr/>
          <p:nvPr/>
        </p:nvSpPr>
        <p:spPr>
          <a:xfrm>
            <a:off x="214282" y="928670"/>
            <a:ext cx="2786082" cy="164307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 cap="flat">
            <a:solidFill>
              <a:srgbClr val="97874A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 bIns="45700" lIns="91425" rIns="91425" tIns="45700">
            <a:noAutofit/>
          </a:bodyPr>
          <a:p>
            <a:pPr algn="ctr" indent="0" lvl="0" marL="0" marR="0" rtl="0">
              <a:spcBef>
                <a:spcPts val="0"/>
              </a:spcBef>
              <a:buSzPct val="25000"/>
              <a:buNone/>
            </a:pPr>
            <a:r>
              <a:rPr baseline="0" b="1" cap="none" dirty="0" sz="4000" i="0" lang="uk-UA" strike="noStrike" u="none">
                <a:solidFill>
                  <a:srgbClr val="FF0000"/>
                </a:solidFill>
                <a:latin typeface="Rokkitt"/>
                <a:ea typeface="Rokkitt"/>
                <a:cs typeface="Rokkitt"/>
                <a:sym typeface="Rokkitt"/>
              </a:rPr>
              <a:t>ІОНІЙЦІ</a:t>
            </a:r>
          </a:p>
        </p:txBody>
      </p:sp>
      <p:sp>
        <p:nvSpPr>
          <p:cNvPr id="1048638" name="Shape 122"/>
          <p:cNvSpPr/>
          <p:nvPr/>
        </p:nvSpPr>
        <p:spPr>
          <a:xfrm>
            <a:off x="214282" y="4929198"/>
            <a:ext cx="2786082" cy="150019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 cap="flat">
            <a:solidFill>
              <a:srgbClr val="97874A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 bIns="45700" lIns="91425" rIns="91425" tIns="45700">
            <a:noAutofit/>
          </a:bodyPr>
          <a:p>
            <a:pPr algn="ctr" indent="0" lvl="0" marL="0" marR="0" rtl="0">
              <a:spcBef>
                <a:spcPts val="0"/>
              </a:spcBef>
              <a:buSzPct val="25000"/>
              <a:buNone/>
            </a:pPr>
            <a:r>
              <a:rPr baseline="0" b="1" cap="none" dirty="0" sz="4000" i="0" lang="uk-UA" strike="noStrike" u="none">
                <a:solidFill>
                  <a:srgbClr val="FF0000"/>
                </a:solidFill>
                <a:latin typeface="Rokkitt"/>
                <a:ea typeface="Rokkitt"/>
                <a:cs typeface="Rokkitt"/>
                <a:sym typeface="Rokkitt"/>
              </a:rPr>
              <a:t>АХЕЙЦІ</a:t>
            </a:r>
          </a:p>
        </p:txBody>
      </p:sp>
      <p:sp>
        <p:nvSpPr>
          <p:cNvPr id="1048639" name="Shape 123"/>
          <p:cNvSpPr/>
          <p:nvPr/>
        </p:nvSpPr>
        <p:spPr>
          <a:xfrm>
            <a:off x="6286512" y="5000635"/>
            <a:ext cx="2500330" cy="142875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 cap="flat">
            <a:solidFill>
              <a:srgbClr val="97874A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 bIns="45700" lIns="91425" rIns="91425" tIns="45700">
            <a:noAutofit/>
          </a:bodyPr>
          <a:p>
            <a:pPr algn="ctr" indent="0" lvl="0" marL="0" marR="0" rtl="0">
              <a:spcBef>
                <a:spcPts val="0"/>
              </a:spcBef>
              <a:buSzPct val="25000"/>
              <a:buNone/>
            </a:pPr>
            <a:r>
              <a:rPr baseline="0" b="1" cap="none" dirty="0" sz="3600" i="0" lang="uk-UA" strike="noStrike" u="none">
                <a:solidFill>
                  <a:srgbClr val="FF0000"/>
                </a:solidFill>
                <a:latin typeface="Rokkitt"/>
                <a:ea typeface="Rokkitt"/>
                <a:cs typeface="Rokkitt"/>
                <a:sym typeface="Rokkitt"/>
              </a:rPr>
              <a:t>ЕОЛІЙЦІ</a:t>
            </a:r>
          </a:p>
        </p:txBody>
      </p:sp>
      <p:sp>
        <p:nvSpPr>
          <p:cNvPr id="1048640" name="Shape 124"/>
          <p:cNvSpPr/>
          <p:nvPr/>
        </p:nvSpPr>
        <p:spPr>
          <a:xfrm>
            <a:off x="6072198" y="1000108"/>
            <a:ext cx="2714644" cy="157163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 cap="flat">
            <a:solidFill>
              <a:srgbClr val="97874A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 bIns="45700" lIns="91425" rIns="91425" tIns="45700">
            <a:noAutofit/>
          </a:bodyPr>
          <a:p>
            <a:pPr algn="ctr" indent="0" lvl="0" marL="0" marR="0" rtl="0">
              <a:spcBef>
                <a:spcPts val="0"/>
              </a:spcBef>
              <a:buSzPct val="25000"/>
              <a:buNone/>
            </a:pPr>
            <a:r>
              <a:rPr baseline="0" b="1" cap="none" dirty="0" sz="4000" i="0" lang="uk-UA" strike="noStrike" u="none">
                <a:solidFill>
                  <a:srgbClr val="FF0000"/>
                </a:solidFill>
                <a:latin typeface="Rokkitt"/>
                <a:ea typeface="Rokkitt"/>
                <a:cs typeface="Rokkitt"/>
                <a:sym typeface="Rokkitt"/>
              </a:rPr>
              <a:t>ДОРІЙЦІ</a:t>
            </a:r>
          </a:p>
        </p:txBody>
      </p:sp>
      <p:sp>
        <p:nvSpPr>
          <p:cNvPr id="1048641" name="Shape 125"/>
          <p:cNvSpPr/>
          <p:nvPr/>
        </p:nvSpPr>
        <p:spPr>
          <a:xfrm>
            <a:off x="6715139" y="2643182"/>
            <a:ext cx="1285883" cy="928694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chemeClr val="accent1"/>
          </a:solidFill>
          <a:ln w="38100" cap="flat">
            <a:solidFill>
              <a:srgbClr val="97874A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 bIns="45700" lIns="91425" rIns="91425" tIns="45700">
            <a:noAutofit/>
          </a:bodyPr>
          <a:p>
            <a:pPr algn="ctr" indent="0" lvl="0" marL="0" marR="0" rtl="0">
              <a:spcBef>
                <a:spcPts val="0"/>
              </a:spcBef>
              <a:buNone/>
            </a:pPr>
            <a:endParaRPr baseline="0" b="0" cap="none" sz="1800" i="0" strike="noStrike" u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1048642" name="Shape 126"/>
          <p:cNvSpPr/>
          <p:nvPr/>
        </p:nvSpPr>
        <p:spPr>
          <a:xfrm rot="10800000">
            <a:off x="1214414" y="4000504"/>
            <a:ext cx="1285883" cy="928694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chemeClr val="accent1"/>
          </a:solidFill>
          <a:ln w="38100" cap="flat">
            <a:solidFill>
              <a:srgbClr val="97874A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 bIns="45700" lIns="91425" rIns="91425" tIns="45700">
            <a:noAutofit/>
          </a:bodyPr>
          <a:p>
            <a:pPr algn="ctr" indent="0" lvl="0" marL="0" marR="0" rtl="0">
              <a:spcBef>
                <a:spcPts val="0"/>
              </a:spcBef>
              <a:buNone/>
            </a:pPr>
            <a:endParaRPr baseline="0" b="0" cap="none" sz="1800" i="0" strike="noStrike" u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1048643" name="Shape 127"/>
          <p:cNvSpPr/>
          <p:nvPr/>
        </p:nvSpPr>
        <p:spPr>
          <a:xfrm>
            <a:off x="6715139" y="3929066"/>
            <a:ext cx="1785949" cy="785818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38100" cap="flat">
            <a:solidFill>
              <a:srgbClr val="97874A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 bIns="45700" lIns="91425" rIns="91425" tIns="45700">
            <a:noAutofit/>
          </a:bodyPr>
          <a:p>
            <a:pPr algn="ctr" indent="0" lvl="0" marL="0" marR="0" rtl="0">
              <a:spcBef>
                <a:spcPts val="0"/>
              </a:spcBef>
              <a:buNone/>
            </a:pPr>
            <a:endParaRPr baseline="0" b="0" cap="none" sz="1800" i="0" strike="noStrike" u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1048644" name="Shape 128"/>
          <p:cNvSpPr/>
          <p:nvPr/>
        </p:nvSpPr>
        <p:spPr>
          <a:xfrm rot="10800000">
            <a:off x="1090233" y="2902071"/>
            <a:ext cx="1785949" cy="785818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38100" cap="flat">
            <a:solidFill>
              <a:srgbClr val="97874A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 bIns="45700" lIns="91425" rIns="91425" tIns="45700">
            <a:noAutofit/>
          </a:bodyPr>
          <a:p>
            <a:pPr algn="ctr" indent="0" lvl="0" marL="0" marR="0" rtl="0">
              <a:spcBef>
                <a:spcPts val="0"/>
              </a:spcBef>
              <a:buNone/>
            </a:pPr>
            <a:endParaRPr baseline="0" b="0" cap="none" sz="1800" i="0" strike="noStrike" u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"/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7"/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2"/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4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Shape 133"/>
          <p:cNvSpPr txBox="1"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/>
          <a:noFill/>
          <a:ln>
            <a:noFill/>
          </a:ln>
        </p:spPr>
        <p:txBody>
          <a:bodyPr anchor="b" anchorCtr="0" bIns="45700" lIns="91425" rIns="91425" tIns="45700">
            <a:noAutofit/>
          </a:bodyPr>
          <a:p>
            <a:pPr algn="r" indent="-4064" lvl="0" marL="54864" marR="0" rtl="0">
              <a:spcBef>
                <a:spcPts val="0"/>
              </a:spcBef>
              <a:buClr>
                <a:srgbClr val="BEAFD2"/>
              </a:buClr>
              <a:buFont typeface="Rokkitt"/>
              <a:buNone/>
            </a:pPr>
            <a:endParaRPr baseline="0" b="0" cap="none" sz="4600" i="0" strike="noStrike" u="none">
              <a:solidFill>
                <a:srgbClr val="BEAFD2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pic>
        <p:nvPicPr>
          <p:cNvPr id="2097158" name="Shape 134"/>
          <p:cNvPicPr preferRelativeResize="0">
            <a:picLocks/>
          </p:cNvPicPr>
          <p:nvPr/>
        </p:nvPicPr>
        <p:blipFill>
          <a:blip xmlns:r="http://schemas.openxmlformats.org/officeDocument/2006/relationships" r:embed="rId1">
            <a:alphaModFix/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/>
          <a:noFill/>
          <a:ln>
            <a:noFill/>
          </a:ln>
        </p:spPr>
      </p:pic>
      <p:sp>
        <p:nvSpPr>
          <p:cNvPr id="1048648" name="Shape 135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6858000"/>
          </a:xfrm>
          <a:prstGeom prst="rect"/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 bIns="91425" lIns="91425" rIns="91425" tIns="91425">
            <a:noAutofit/>
          </a:bodyPr>
          <a:p>
            <a:pPr>
              <a:spcBef>
                <a:spcPts val="0"/>
              </a:spcBef>
              <a:buNone/>
            </a:pPr>
          </a:p>
        </p:txBody>
      </p:sp>
      <p:sp>
        <p:nvSpPr>
          <p:cNvPr id="1048649" name="Shape 136"/>
          <p:cNvSpPr/>
          <p:nvPr/>
        </p:nvSpPr>
        <p:spPr>
          <a:xfrm>
            <a:off x="6270712" y="6488667"/>
            <a:ext cx="2873287" cy="369332"/>
          </a:xfrm>
          <a:prstGeom prst="rect"/>
          <a:noFill/>
          <a:ln>
            <a:noFill/>
          </a:ln>
        </p:spPr>
        <p:txBody>
          <a:bodyPr anchor="t" anchorCtr="0" bIns="45700" lIns="91425" rIns="91425" tIns="45700">
            <a:noAutofit/>
          </a:bodyPr>
          <a:p>
            <a:pPr algn="l" indent="0" lvl="0" marL="0" marR="0" rtl="0">
              <a:spcBef>
                <a:spcPts val="0"/>
              </a:spcBef>
              <a:buSzPct val="25000"/>
              <a:buNone/>
            </a:pPr>
            <a:r>
              <a:rPr baseline="0" b="1" cap="none" sz="1800" i="1" lang="uk-UA" strike="noStrike" u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Греція у ХІІ - VІІІ ст. до н.е.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xmlns:r="http://schemas.openxmlformats.org/officeDocument/2006/relationships" r:embed="rId1">
            <a:alphaModFix/>
          </a:blip>
          <a:stretch>
            <a:fillRect/>
          </a:stretch>
        </a:blipFill>
      </p:bgPr>
    </p:bg>
    <p:spTree>
      <p:nvGrpSpPr>
        <p:cNvPr id="68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Shape 15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anchorCtr="0" bIns="45700" lIns="91425" rIns="91425" tIns="45700">
            <a:noAutofit/>
          </a:bodyPr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aseline="0" b="1" cap="none" sz="4400" i="0" lang="en-US" strike="noStrike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Основні заняття населення</a:t>
            </a:r>
          </a:p>
        </p:txBody>
      </p:sp>
      <p:grpSp>
        <p:nvGrpSpPr>
          <p:cNvPr id="69" name="Shape 153"/>
          <p:cNvGrpSpPr/>
          <p:nvPr/>
        </p:nvGrpSpPr>
        <p:grpSpPr>
          <a:xfrm>
            <a:off x="457200" y="2363786"/>
            <a:ext cx="8342312" cy="3074987"/>
            <a:chOff x="457200" y="2363786"/>
            <a:chExt cx="7215187" cy="3074987"/>
          </a:xfrm>
        </p:grpSpPr>
        <p:cxnSp>
          <p:nvCxnSpPr>
            <p:cNvPr id="3145740" name="Shape 154"/>
            <p:cNvCxnSpPr>
              <a:cxnSpLocks/>
            </p:cNvCxnSpPr>
            <p:nvPr/>
          </p:nvCxnSpPr>
          <p:spPr>
            <a:xfrm rot="5400000" flipH="1">
              <a:off x="5191124" y="1855786"/>
              <a:ext cx="228600" cy="2482850"/>
            </a:xfrm>
            <a:prstGeom prst="straightConnector1"/>
            <a:solidFill>
              <a:srgbClr val="FFFFFF"/>
            </a:solidFill>
            <a:ln w="28575" cap="rnd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145741" name="Shape 155"/>
            <p:cNvCxnSpPr>
              <a:cxnSpLocks/>
            </p:cNvCxnSpPr>
            <p:nvPr/>
          </p:nvCxnSpPr>
          <p:spPr>
            <a:xfrm rot="5400000" flipH="1">
              <a:off x="3950492" y="3096418"/>
              <a:ext cx="228600" cy="1587"/>
            </a:xfrm>
            <a:prstGeom prst="straightConnector1"/>
            <a:solidFill>
              <a:srgbClr val="FFFFFF"/>
            </a:solidFill>
            <a:ln w="28575" cap="rnd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145742" name="Shape 156"/>
            <p:cNvCxnSpPr>
              <a:cxnSpLocks/>
            </p:cNvCxnSpPr>
            <p:nvPr/>
          </p:nvCxnSpPr>
          <p:spPr>
            <a:xfrm rot="-5400000">
              <a:off x="2709862" y="1857374"/>
              <a:ext cx="228600" cy="2479675"/>
            </a:xfrm>
            <a:prstGeom prst="straightConnector1"/>
            <a:solidFill>
              <a:srgbClr val="FFFFFF"/>
            </a:solidFill>
            <a:ln w="28575" cap="rnd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048658" name="Shape 157"/>
            <p:cNvSpPr/>
            <p:nvPr/>
          </p:nvSpPr>
          <p:spPr>
            <a:xfrm>
              <a:off x="3378200" y="2363786"/>
              <a:ext cx="1371599" cy="61912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cap="rnd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 bIns="32800" lIns="65625" rIns="65625" tIns="32800">
              <a:noAutofit/>
            </a:bodyPr>
            <a:p>
              <a:pPr algn="ctr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baseline="0" b="1" cap="none" sz="1600" i="0" lang="en-US" strike="noStrike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Особливості </a:t>
              </a:r>
            </a:p>
            <a:p>
              <a:pPr algn="ctr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baseline="0" b="1" cap="none" sz="1600" i="0" lang="en-US" strike="noStrike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розвитку</a:t>
              </a:r>
            </a:p>
          </p:txBody>
        </p:sp>
        <p:sp>
          <p:nvSpPr>
            <p:cNvPr id="1048659" name="Shape 158"/>
            <p:cNvSpPr/>
            <p:nvPr/>
          </p:nvSpPr>
          <p:spPr>
            <a:xfrm>
              <a:off x="457200" y="3211511"/>
              <a:ext cx="2252662" cy="222726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cap="rnd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 bIns="32800" lIns="65625" rIns="65625" tIns="32800">
              <a:noAutofit/>
            </a:bodyPr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baseline="0" b="0" cap="none" sz="1300" i="0" lang="en-US" strike="noStrike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У долинах річок та на </a:t>
              </a:r>
            </a:p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baseline="0" b="0" cap="none" sz="1300" i="0" lang="en-US" strike="noStrike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плоскогір'ях вирощували </a:t>
              </a:r>
            </a:p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baseline="0" b="0" cap="none" sz="1300" i="0" lang="en-US" strike="noStrike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ячмінь і боби. На схилах </a:t>
              </a:r>
            </a:p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baseline="0" b="0" cap="none" sz="1300" i="0" lang="en-US" strike="noStrike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пагорбів і гір влаштовували</a:t>
              </a:r>
            </a:p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baseline="0" b="0" cap="none" sz="1300" i="0" lang="en-US" strike="noStrike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тераси, де зростав виноград,</a:t>
              </a:r>
            </a:p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baseline="0" b="0" cap="none" sz="1300" i="0" lang="en-US" strike="noStrike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гаї оливкових дерев,</a:t>
              </a:r>
            </a:p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baseline="0" b="0" cap="none" sz="1300" i="0" lang="en-US" strike="noStrike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випасали корів, овець, кіз</a:t>
              </a:r>
            </a:p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baseline="0" b="0" cap="none" sz="1000" i="0" lang="en-US" strike="noStrike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</a:p>
          </p:txBody>
        </p:sp>
        <p:sp>
          <p:nvSpPr>
            <p:cNvPr id="1048660" name="Shape 159"/>
            <p:cNvSpPr/>
            <p:nvPr/>
          </p:nvSpPr>
          <p:spPr>
            <a:xfrm>
              <a:off x="2938461" y="3211511"/>
              <a:ext cx="2252662" cy="222726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cap="rnd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 bIns="32800" lIns="65625" rIns="65625" tIns="32800">
              <a:noAutofit/>
            </a:bodyPr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baseline="0" b="0" cap="none" sz="1300" i="0" lang="en-US" strike="noStrike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На території Балканського</a:t>
              </a:r>
            </a:p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baseline="0" b="0" cap="none" sz="1300" i="0" lang="en-US" strike="noStrike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півострова залягали значні</a:t>
              </a:r>
            </a:p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baseline="0" b="0" cap="none" sz="1300" i="0" lang="en-US" strike="noStrike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поклади корисних копалин:</a:t>
              </a:r>
            </a:p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baseline="0" b="0" cap="none" sz="1300" i="0" lang="en-US" strike="noStrike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заліза, міді, срібла, золота, </a:t>
              </a:r>
            </a:p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baseline="0" b="0" cap="none" sz="1300" i="0" lang="en-US" strike="noStrike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мармуру, будівельного каменю,</a:t>
              </a:r>
            </a:p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baseline="0" b="0" cap="none" sz="1300" i="0" lang="en-US" strike="noStrike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обсидана, глини. Це сприяло</a:t>
              </a:r>
            </a:p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baseline="0" b="0" cap="none" sz="1300" i="0" lang="en-US" strike="noStrike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розвитку ремесел.</a:t>
              </a:r>
            </a:p>
            <a:p>
              <a:pPr algn="l" indent="0" lvl="0" marL="0" marR="0" rtl="0">
                <a:spcBef>
                  <a:spcPts val="0"/>
                </a:spcBef>
                <a:buNone/>
              </a:pPr>
              <a:endParaRPr baseline="0" b="0" cap="none" sz="1800" i="0" strike="noStrike" u="none"/>
            </a:p>
            <a:p>
              <a:pPr algn="l" indent="0" lvl="0" marL="0" marR="0" rtl="0">
                <a:spcBef>
                  <a:spcPts val="0"/>
                </a:spcBef>
                <a:buNone/>
              </a:pPr>
              <a:endParaRPr baseline="0" b="0" cap="none" sz="1800" i="0" strike="noStrike" u="none"/>
            </a:p>
            <a:p>
              <a:pPr algn="l" indent="0" lvl="0" marL="0" marR="0" rtl="0">
                <a:spcBef>
                  <a:spcPts val="0"/>
                </a:spcBef>
                <a:buNone/>
              </a:pPr>
              <a:endParaRPr baseline="0" b="0" cap="none" sz="1800" i="0" strike="noStrike" u="none"/>
            </a:p>
          </p:txBody>
        </p:sp>
        <p:sp>
          <p:nvSpPr>
            <p:cNvPr id="1048661" name="Shape 160"/>
            <p:cNvSpPr/>
            <p:nvPr/>
          </p:nvSpPr>
          <p:spPr>
            <a:xfrm>
              <a:off x="5419725" y="3211511"/>
              <a:ext cx="2252662" cy="222726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cap="rnd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 bIns="32800" lIns="65625" rIns="65625" tIns="32800">
              <a:noAutofit/>
            </a:bodyPr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baseline="0" b="0" cap="none" sz="1200" i="0" lang="en-US" strike="noStrike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Велику роль у житті греків</a:t>
              </a:r>
              <a:r>
                <a:rPr baseline="0" b="0" cap="none" sz="1300" i="0" lang="en-US" strike="noStrike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baseline="0" b="0" cap="none" sz="1200" i="0" lang="en-US" strike="noStrike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відігравала морська торгівля.</a:t>
              </a:r>
            </a:p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baseline="0" b="0" cap="none" sz="1200" i="0" lang="en-US" strike="noStrike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Греки продавали металеві й</a:t>
              </a:r>
            </a:p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baseline="0" b="0" cap="none" sz="1200" i="0" lang="en-US" strike="noStrike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керамічні вироби, вино,</a:t>
              </a:r>
            </a:p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baseline="0" b="0" cap="none" sz="1200" i="0" lang="en-US" strike="noStrike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маслинову олію. До Греції</a:t>
              </a:r>
            </a:p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baseline="0" b="0" cap="none" sz="1200" i="0" lang="en-US" strike="noStrike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везли зерно, деревину, залізо</a:t>
              </a:r>
            </a:p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baseline="0" b="0" cap="none" sz="1200" i="0" lang="en-US" strike="noStrike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й мідь.</a:t>
              </a:r>
            </a:p>
          </p:txBody>
        </p:sp>
      </p:grp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Тема2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Тема 5: Становлення античної грецької цивілізації</dc:title>
  <dc:creator>AnGor</dc:creator>
  <cp:lastModifiedBy>AnGor</cp:lastModifiedBy>
  <dcterms:created xsi:type="dcterms:W3CDTF">2022-02-02T14:12:28Z</dcterms:created>
  <dcterms:modified xsi:type="dcterms:W3CDTF">2022-02-02T14:12:28Z</dcterms:modified>
</cp:coreProperties>
</file>