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Times New Roman" pitchFamily="18" charset="0"/>
        <a:sym typeface="Times New Roman" pitchFamily="18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Times New Roman" pitchFamily="18" charset="0"/>
        <a:sym typeface="Times New Roman" pitchFamily="18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Times New Roman" pitchFamily="18" charset="0"/>
        <a:sym typeface="Times New Roman" pitchFamily="18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Times New Roman" pitchFamily="18" charset="0"/>
        <a:sym typeface="Times New Roman" pitchFamily="18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Times New Roman" pitchFamily="18" charset="0"/>
        <a:sym typeface="Times New Roman" pitchFamily="18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0" vertBarState="restored" horzBarState="maximized" preferSingleView="0">
    <p:restoredLeft sz="15620" autoAdjust="0"/>
    <p:restoredTop sz="94660" autoAdjust="0"/>
  </p:normalViewPr>
  <p:slideViewPr>
    <p:cSldViewPr showGuides="0" snapToGrid="1" snapToObjects="0">
      <p:cViewPr varScale="0">
        <p:scale>
          <a:sx n="90" d="100"/>
          <a:sy n="90" d="100"/>
        </p:scale>
        <p:origin x="-1404" y="-150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3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1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atinLnBrk="1" lvl="0"/>
            <a:endParaRPr altLang="en-US" sz="1200" lang="ru-RU"/>
          </a:p>
        </p:txBody>
      </p:sp>
      <p:sp>
        <p:nvSpPr>
          <p:cNvPr id="1048772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eaLnBrk="1" hangingPunct="1" latinLnBrk="1" lvl="0"/>
            <a:fld id="{566ABCEB-ACFC-4714-9973-3DA970169C29}" type="datetime1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  <p:sp>
        <p:nvSpPr>
          <p:cNvPr id="1048773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p/>
        </p:txBody>
      </p:sp>
      <p:sp>
        <p:nvSpPr>
          <p:cNvPr id="1048774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775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eaLnBrk="1" hangingPunct="1" latinLnBrk="1" lvl="0"/>
            <a:endParaRPr altLang="en-US" sz="1200" lang="ru-RU"/>
          </a:p>
        </p:txBody>
      </p:sp>
      <p:sp>
        <p:nvSpPr>
          <p:cNvPr id="1048776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fontAlgn="base" indent="0" latinLnBrk="1" marL="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1pPr>
    <a:lvl2pPr algn="l" fontAlgn="base" indent="0" latinLnBrk="1" marL="4572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2pPr>
    <a:lvl3pPr algn="l" fontAlgn="base" indent="0" latinLnBrk="1" marL="9144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3pPr>
    <a:lvl4pPr algn="l" fontAlgn="base" indent="0" latinLnBrk="1" marL="13716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4pPr>
    <a:lvl5pPr algn="l" fontAlgn="base" indent="0" latinLnBrk="1" marL="18288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Times New Roman" pitchFamily="18" charset="0"/>
      </a:defRPr>
    </a:lvl5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6" name="" descr="meander-1"/>
          <p:cNvSpPr/>
          <p:nvPr/>
        </p:nvSpPr>
        <p:spPr>
          <a:xfrm rot="0">
            <a:off x="0" y="152400"/>
            <a:ext cx="9144000" cy="152400"/>
          </a:xfrm>
          <a:prstGeom prst="rect"/>
          <a:blipFill rotWithShape="0">
            <a:blip xmlns:r="http://schemas.openxmlformats.org/officeDocument/2006/relationships" r:embed="rId2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587" name="" descr="meander-1"/>
          <p:cNvSpPr/>
          <p:nvPr/>
        </p:nvSpPr>
        <p:spPr>
          <a:xfrm rot="0">
            <a:off x="0" y="6553200"/>
            <a:ext cx="9144000" cy="152400"/>
          </a:xfrm>
          <a:prstGeom prst="rect"/>
          <a:blipFill rotWithShape="0">
            <a:blip xmlns:r="http://schemas.openxmlformats.org/officeDocument/2006/relationships" r:embed="rId2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588" name="" descr="meander-12"/>
          <p:cNvSpPr/>
          <p:nvPr/>
        </p:nvSpPr>
        <p:spPr>
          <a:xfrm rot="0">
            <a:off x="152400" y="0"/>
            <a:ext cx="152400" cy="6858000"/>
          </a:xfrm>
          <a:prstGeom prst="rect"/>
          <a:blipFill rotWithShape="0">
            <a:blip xmlns:r="http://schemas.openxmlformats.org/officeDocument/2006/relationships" r:embed="rId3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589" name="" descr="meander-12"/>
          <p:cNvSpPr/>
          <p:nvPr/>
        </p:nvSpPr>
        <p:spPr>
          <a:xfrm rot="0">
            <a:off x="152400" y="0"/>
            <a:ext cx="152400" cy="6858000"/>
          </a:xfrm>
          <a:prstGeom prst="rect"/>
          <a:blipFill rotWithShape="0">
            <a:blip xmlns:r="http://schemas.openxmlformats.org/officeDocument/2006/relationships" r:embed="rId3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590" name="" descr="meander-12"/>
          <p:cNvSpPr/>
          <p:nvPr/>
        </p:nvSpPr>
        <p:spPr>
          <a:xfrm rot="0">
            <a:off x="8839200" y="0"/>
            <a:ext cx="152400" cy="6858000"/>
          </a:xfrm>
          <a:prstGeom prst="rect"/>
          <a:blipFill rotWithShape="0">
            <a:blip xmlns:r="http://schemas.openxmlformats.org/officeDocument/2006/relationships" r:embed="rId3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cxnSp>
        <p:nvCxnSpPr>
          <p:cNvPr id="3145728" name=""/>
          <p:cNvCxnSpPr>
            <a:cxnSpLocks/>
          </p:cNvCxnSpPr>
          <p:nvPr/>
        </p:nvCxnSpPr>
        <p:spPr>
          <a:xfrm rot="0">
            <a:off x="1463675" y="3549650"/>
            <a:ext cx="2971800" cy="1587"/>
          </a:xfrm>
          <a:prstGeom prst="line"/>
          <a:noFill/>
          <a:ln w="9525" cap="flat" cmpd="sng">
            <a:solidFill>
              <a:srgbClr val="E9E9E8">
                <a:alpha val="100000"/>
              </a:srgbClr>
            </a:solidFill>
            <a:prstDash val="solid"/>
            <a:round/>
          </a:ln>
          <a:effectLst>
            <a:outerShdw algn="tl" dir="0" dist="0" kx="0" sx="100000" sy="100000">
              <a:srgbClr val="000000">
                <a:alpha val="54999"/>
              </a:srgbClr>
            </a:outerShdw>
          </a:effectLst>
        </p:spPr>
      </p:cxnSp>
      <p:cxnSp>
        <p:nvCxnSpPr>
          <p:cNvPr id="3145729" name=""/>
          <p:cNvCxnSpPr>
            <a:cxnSpLocks/>
          </p:cNvCxnSpPr>
          <p:nvPr/>
        </p:nvCxnSpPr>
        <p:spPr>
          <a:xfrm rot="0">
            <a:off x="4708525" y="3549650"/>
            <a:ext cx="2971800" cy="1587"/>
          </a:xfrm>
          <a:prstGeom prst="line"/>
          <a:noFill/>
          <a:ln w="9525" cap="flat" cmpd="sng">
            <a:solidFill>
              <a:srgbClr val="E9E9E8">
                <a:alpha val="100000"/>
              </a:srgbClr>
            </a:solidFill>
            <a:prstDash val="solid"/>
            <a:round/>
          </a:ln>
          <a:effectLst>
            <a:outerShdw algn="tl" dir="0" dist="0" kx="0" sx="100000" sy="100000">
              <a:srgbClr val="000000">
                <a:alpha val="54999"/>
              </a:srgbClr>
            </a:outerShdw>
          </a:effectLst>
        </p:spPr>
      </p:cxnSp>
      <p:sp>
        <p:nvSpPr>
          <p:cNvPr id="1048591" name=""/>
          <p:cNvSpPr/>
          <p:nvPr/>
        </p:nvSpPr>
        <p:spPr>
          <a:xfrm rot="0">
            <a:off x="4540250" y="3525837"/>
            <a:ext cx="46037" cy="46037"/>
          </a:xfrm>
          <a:prstGeom prst="ellipse"/>
          <a:solidFill>
            <a:schemeClr val="accent2"/>
          </a:solidFill>
          <a:ln w="38100" cap="flat" cmpd="sng">
            <a:solidFill>
              <a:schemeClr val="accent2">
                <a:alpha val="100000"/>
              </a:schemeClr>
            </a:solidFill>
            <a:prstDash val="solid"/>
            <a:round/>
          </a:ln>
          <a:effectLst>
            <a:outerShdw algn="tl" dir="0" dist="0" kx="0" sx="100000" sy="100000">
              <a:srgbClr val="000000">
                <a:alpha val="54999"/>
              </a:srgbClr>
            </a:outerShdw>
          </a:effectLst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048594" name=""/>
          <p:cNvSpPr/>
          <p:nvPr>
            <p:ph type="dt" sz="half" idx="2"/>
          </p:nvPr>
        </p:nvSpPr>
        <p:spPr>
          <a:xfrm rot="0">
            <a:off x="5791200" y="6203950"/>
            <a:ext cx="25908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595" name=""/>
          <p:cNvSpPr/>
          <p:nvPr>
            <p:ph type="sldNum" sz="quarter" idx="4"/>
          </p:nvPr>
        </p:nvSpPr>
        <p:spPr>
          <a:xfrm rot="0">
            <a:off x="8410575" y="6181725"/>
            <a:ext cx="609600" cy="457200"/>
          </a:xfrm>
          <a:prstGeom prst="rect"/>
          <a:noFill/>
          <a:ln>
            <a:noFill/>
          </a:ln>
        </p:spPr>
        <p:txBody>
          <a:bodyPr anchor="ctr" bIns="0" lIns="0" rIns="0" tIns="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600" lang="ru-RU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600" lang="ru-RU">
              <a:solidFill>
                <a:schemeClr val="lt2"/>
              </a:solidFill>
            </a:endParaRPr>
          </a:p>
        </p:txBody>
      </p:sp>
      <p:sp>
        <p:nvSpPr>
          <p:cNvPr id="1048596" name=""/>
          <p:cNvSpPr/>
          <p:nvPr>
            <p:ph type="ftr" sz="quarter" idx="3"/>
          </p:nvPr>
        </p:nvSpPr>
        <p:spPr>
          <a:xfrm rot="0">
            <a:off x="2133600" y="6203950"/>
            <a:ext cx="35814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r"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59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b="0" dirty="0" sz="4800" lang="en-US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97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algn="ctr" indent="0" marL="0">
              <a:buNone/>
              <a:defRPr baseline="0" sz="2200" spc="1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765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577" name=""/>
          <p:cNvSpPr/>
          <p:nvPr>
            <p:ph type="dt" sz="half" idx="2"/>
          </p:nvPr>
        </p:nvSpPr>
        <p:spPr>
          <a:xfrm rot="0">
            <a:off x="5791200" y="6203950"/>
            <a:ext cx="25908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579" name=""/>
          <p:cNvSpPr/>
          <p:nvPr>
            <p:ph type="sldNum" sz="quarter" idx="4"/>
          </p:nvPr>
        </p:nvSpPr>
        <p:spPr>
          <a:xfrm rot="0">
            <a:off x="8410575" y="6181725"/>
            <a:ext cx="609600" cy="457200"/>
          </a:xfrm>
          <a:prstGeom prst="rect"/>
          <a:noFill/>
          <a:ln>
            <a:noFill/>
          </a:ln>
        </p:spPr>
        <p:txBody>
          <a:bodyPr anchor="ctr" bIns="0" lIns="0" rIns="0" tIns="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600" lang="ru-RU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600" lang="ru-RU">
              <a:solidFill>
                <a:schemeClr val="lt2"/>
              </a:solidFill>
            </a:endParaRPr>
          </a:p>
        </p:txBody>
      </p:sp>
      <p:sp>
        <p:nvSpPr>
          <p:cNvPr id="1048578" name=""/>
          <p:cNvSpPr/>
          <p:nvPr>
            <p:ph type="ftr" sz="quarter" idx="3"/>
          </p:nvPr>
        </p:nvSpPr>
        <p:spPr>
          <a:xfrm rot="0">
            <a:off x="2133600" y="6203950"/>
            <a:ext cx="35814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r"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767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577" name=""/>
          <p:cNvSpPr/>
          <p:nvPr>
            <p:ph type="dt" sz="half" idx="2"/>
          </p:nvPr>
        </p:nvSpPr>
        <p:spPr>
          <a:xfrm rot="0">
            <a:off x="5791200" y="6203950"/>
            <a:ext cx="25908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579" name=""/>
          <p:cNvSpPr/>
          <p:nvPr>
            <p:ph type="sldNum" sz="quarter" idx="4"/>
          </p:nvPr>
        </p:nvSpPr>
        <p:spPr>
          <a:xfrm rot="0">
            <a:off x="8410575" y="6181725"/>
            <a:ext cx="609600" cy="457200"/>
          </a:xfrm>
          <a:prstGeom prst="rect"/>
          <a:noFill/>
          <a:ln>
            <a:noFill/>
          </a:ln>
        </p:spPr>
        <p:txBody>
          <a:bodyPr anchor="ctr" bIns="0" lIns="0" rIns="0" tIns="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600" lang="ru-RU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600" lang="ru-RU">
              <a:solidFill>
                <a:schemeClr val="lt2"/>
              </a:solidFill>
            </a:endParaRPr>
          </a:p>
        </p:txBody>
      </p:sp>
      <p:sp>
        <p:nvSpPr>
          <p:cNvPr id="1048578" name=""/>
          <p:cNvSpPr/>
          <p:nvPr>
            <p:ph type="ftr" sz="quarter" idx="3"/>
          </p:nvPr>
        </p:nvSpPr>
        <p:spPr>
          <a:xfrm rot="0">
            <a:off x="2133600" y="6203950"/>
            <a:ext cx="35814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r"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76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77" name=""/>
          <p:cNvSpPr/>
          <p:nvPr>
            <p:ph type="dt" sz="half" idx="2"/>
          </p:nvPr>
        </p:nvSpPr>
        <p:spPr>
          <a:xfrm rot="0">
            <a:off x="5791200" y="6203950"/>
            <a:ext cx="25908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579" name=""/>
          <p:cNvSpPr/>
          <p:nvPr>
            <p:ph type="sldNum" sz="quarter" idx="4"/>
          </p:nvPr>
        </p:nvSpPr>
        <p:spPr>
          <a:xfrm rot="0">
            <a:off x="8410575" y="6181725"/>
            <a:ext cx="609600" cy="457200"/>
          </a:xfrm>
          <a:prstGeom prst="rect"/>
          <a:noFill/>
          <a:ln>
            <a:noFill/>
          </a:ln>
        </p:spPr>
        <p:txBody>
          <a:bodyPr anchor="ctr" bIns="0" lIns="0" rIns="0" tIns="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600" lang="ru-RU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600" lang="ru-RU">
              <a:solidFill>
                <a:schemeClr val="lt2"/>
              </a:solidFill>
            </a:endParaRPr>
          </a:p>
        </p:txBody>
      </p:sp>
      <p:sp>
        <p:nvSpPr>
          <p:cNvPr id="1048578" name=""/>
          <p:cNvSpPr/>
          <p:nvPr>
            <p:ph type="ftr" sz="quarter" idx="3"/>
          </p:nvPr>
        </p:nvSpPr>
        <p:spPr>
          <a:xfrm rot="0">
            <a:off x="2133600" y="6203950"/>
            <a:ext cx="35814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r"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0" name="" descr="meander-1"/>
          <p:cNvSpPr/>
          <p:nvPr/>
        </p:nvSpPr>
        <p:spPr>
          <a:xfrm rot="0">
            <a:off x="0" y="152400"/>
            <a:ext cx="9144000" cy="152400"/>
          </a:xfrm>
          <a:prstGeom prst="rect"/>
          <a:blipFill rotWithShape="0">
            <a:blip xmlns:r="http://schemas.openxmlformats.org/officeDocument/2006/relationships" r:embed="rId2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601" name="" descr="meander-1"/>
          <p:cNvSpPr/>
          <p:nvPr/>
        </p:nvSpPr>
        <p:spPr>
          <a:xfrm rot="0">
            <a:off x="0" y="6553200"/>
            <a:ext cx="9144000" cy="152400"/>
          </a:xfrm>
          <a:prstGeom prst="rect"/>
          <a:blipFill rotWithShape="0">
            <a:blip xmlns:r="http://schemas.openxmlformats.org/officeDocument/2006/relationships" r:embed="rId2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602" name="" descr="meander-12"/>
          <p:cNvSpPr/>
          <p:nvPr/>
        </p:nvSpPr>
        <p:spPr>
          <a:xfrm rot="0">
            <a:off x="152400" y="0"/>
            <a:ext cx="152400" cy="6858000"/>
          </a:xfrm>
          <a:prstGeom prst="rect"/>
          <a:blipFill rotWithShape="0">
            <a:blip xmlns:r="http://schemas.openxmlformats.org/officeDocument/2006/relationships" r:embed="rId3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603" name="" descr="meander-12"/>
          <p:cNvSpPr/>
          <p:nvPr/>
        </p:nvSpPr>
        <p:spPr>
          <a:xfrm rot="0">
            <a:off x="152400" y="0"/>
            <a:ext cx="152400" cy="6858000"/>
          </a:xfrm>
          <a:prstGeom prst="rect"/>
          <a:blipFill rotWithShape="0">
            <a:blip xmlns:r="http://schemas.openxmlformats.org/officeDocument/2006/relationships" r:embed="rId3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604" name="" descr="meander-12"/>
          <p:cNvSpPr/>
          <p:nvPr/>
        </p:nvSpPr>
        <p:spPr>
          <a:xfrm rot="0">
            <a:off x="8839200" y="0"/>
            <a:ext cx="152400" cy="6858000"/>
          </a:xfrm>
          <a:prstGeom prst="rect"/>
          <a:blipFill rotWithShape="0">
            <a:blip xmlns:r="http://schemas.openxmlformats.org/officeDocument/2006/relationships" r:embed="rId3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cxnSp>
        <p:nvCxnSpPr>
          <p:cNvPr id="3145730" name=""/>
          <p:cNvCxnSpPr>
            <a:cxnSpLocks/>
          </p:cNvCxnSpPr>
          <p:nvPr/>
        </p:nvCxnSpPr>
        <p:spPr>
          <a:xfrm rot="0">
            <a:off x="685800" y="4916487"/>
            <a:ext cx="7924800" cy="4762"/>
          </a:xfrm>
          <a:prstGeom prst="line"/>
          <a:noFill/>
          <a:ln w="9525" cap="flat" cmpd="sng">
            <a:solidFill>
              <a:srgbClr val="E9E9E8">
                <a:alpha val="100000"/>
              </a:srgbClr>
            </a:solidFill>
            <a:prstDash val="solid"/>
            <a:round/>
          </a:ln>
          <a:effectLst>
            <a:outerShdw algn="tl" dir="0" dist="0" kx="0" sx="100000" sy="100000">
              <a:srgbClr val="000000">
                <a:alpha val="54999"/>
              </a:srgbClr>
            </a:outerShdw>
          </a:effectLst>
        </p:spPr>
      </p:cxnSp>
      <p:sp>
        <p:nvSpPr>
          <p:cNvPr id="1048607" name=""/>
          <p:cNvSpPr/>
          <p:nvPr>
            <p:ph type="dt" sz="half" idx="2"/>
          </p:nvPr>
        </p:nvSpPr>
        <p:spPr>
          <a:xfrm rot="0">
            <a:off x="5791200" y="6203950"/>
            <a:ext cx="25908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608" name=""/>
          <p:cNvSpPr/>
          <p:nvPr>
            <p:ph type="ftr" sz="quarter" idx="3"/>
          </p:nvPr>
        </p:nvSpPr>
        <p:spPr>
          <a:xfrm rot="0">
            <a:off x="2133600" y="6203950"/>
            <a:ext cx="35814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r"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609" name=""/>
          <p:cNvSpPr/>
          <p:nvPr>
            <p:ph type="sldNum" sz="quarter" idx="4"/>
          </p:nvPr>
        </p:nvSpPr>
        <p:spPr>
          <a:xfrm rot="0">
            <a:off x="8410575" y="6181725"/>
            <a:ext cx="609600" cy="457200"/>
          </a:xfrm>
          <a:prstGeom prst="rect"/>
          <a:noFill/>
          <a:ln>
            <a:noFill/>
          </a:ln>
        </p:spPr>
        <p:txBody>
          <a:bodyPr anchor="ctr" bIns="0" lIns="0" rIns="0" tIns="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600" lang="ru-RU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600" lang="ru-RU">
              <a:solidFill>
                <a:schemeClr val="lt2"/>
              </a:solidFill>
            </a:endParaRPr>
          </a:p>
        </p:txBody>
      </p:sp>
      <p:sp>
        <p:nvSpPr>
          <p:cNvPr id="1048611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indent="0" marL="0">
              <a:buNone/>
              <a:defRPr baseline="0" sz="2000" spc="1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b="0" dirty="0" sz="4800" lang="en-US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r="13500000" dist="254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769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770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577" name=""/>
          <p:cNvSpPr/>
          <p:nvPr>
            <p:ph type="dt" sz="half" idx="2"/>
          </p:nvPr>
        </p:nvSpPr>
        <p:spPr>
          <a:xfrm rot="0">
            <a:off x="5791200" y="6203950"/>
            <a:ext cx="25908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579" name=""/>
          <p:cNvSpPr/>
          <p:nvPr>
            <p:ph type="sldNum" sz="quarter" idx="4"/>
          </p:nvPr>
        </p:nvSpPr>
        <p:spPr>
          <a:xfrm rot="0">
            <a:off x="8410575" y="6181725"/>
            <a:ext cx="609600" cy="457200"/>
          </a:xfrm>
          <a:prstGeom prst="rect"/>
          <a:noFill/>
          <a:ln>
            <a:noFill/>
          </a:ln>
        </p:spPr>
        <p:txBody>
          <a:bodyPr anchor="ctr" bIns="0" lIns="0" rIns="0" tIns="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600" lang="ru-RU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600" lang="ru-RU">
              <a:solidFill>
                <a:schemeClr val="lt2"/>
              </a:solidFill>
            </a:endParaRPr>
          </a:p>
        </p:txBody>
      </p:sp>
      <p:sp>
        <p:nvSpPr>
          <p:cNvPr id="1048578" name=""/>
          <p:cNvSpPr/>
          <p:nvPr>
            <p:ph type="ftr" sz="quarter" idx="3"/>
          </p:nvPr>
        </p:nvSpPr>
        <p:spPr>
          <a:xfrm rot="0">
            <a:off x="2133600" y="6203950"/>
            <a:ext cx="35814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r"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7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9" name="" descr="meander-1"/>
          <p:cNvSpPr/>
          <p:nvPr/>
        </p:nvSpPr>
        <p:spPr>
          <a:xfrm rot="0">
            <a:off x="0" y="152400"/>
            <a:ext cx="9144000" cy="152400"/>
          </a:xfrm>
          <a:prstGeom prst="rect"/>
          <a:blipFill rotWithShape="0">
            <a:blip xmlns:r="http://schemas.openxmlformats.org/officeDocument/2006/relationships" r:embed="rId2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750" name="" descr="meander-1"/>
          <p:cNvSpPr/>
          <p:nvPr/>
        </p:nvSpPr>
        <p:spPr>
          <a:xfrm rot="0">
            <a:off x="0" y="6553200"/>
            <a:ext cx="9144000" cy="152400"/>
          </a:xfrm>
          <a:prstGeom prst="rect"/>
          <a:blipFill rotWithShape="0">
            <a:blip xmlns:r="http://schemas.openxmlformats.org/officeDocument/2006/relationships" r:embed="rId2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751" name="" descr="meander-12"/>
          <p:cNvSpPr/>
          <p:nvPr/>
        </p:nvSpPr>
        <p:spPr>
          <a:xfrm rot="0">
            <a:off x="152400" y="0"/>
            <a:ext cx="152400" cy="6858000"/>
          </a:xfrm>
          <a:prstGeom prst="rect"/>
          <a:blipFill rotWithShape="0">
            <a:blip xmlns:r="http://schemas.openxmlformats.org/officeDocument/2006/relationships" r:embed="rId3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752" name="" descr="meander-12"/>
          <p:cNvSpPr/>
          <p:nvPr/>
        </p:nvSpPr>
        <p:spPr>
          <a:xfrm rot="0">
            <a:off x="152400" y="0"/>
            <a:ext cx="152400" cy="6858000"/>
          </a:xfrm>
          <a:prstGeom prst="rect"/>
          <a:blipFill rotWithShape="0">
            <a:blip xmlns:r="http://schemas.openxmlformats.org/officeDocument/2006/relationships" r:embed="rId3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753" name="" descr="meander-12"/>
          <p:cNvSpPr/>
          <p:nvPr/>
        </p:nvSpPr>
        <p:spPr>
          <a:xfrm rot="0">
            <a:off x="8839200" y="0"/>
            <a:ext cx="152400" cy="6858000"/>
          </a:xfrm>
          <a:prstGeom prst="rect"/>
          <a:blipFill rotWithShape="0">
            <a:blip xmlns:r="http://schemas.openxmlformats.org/officeDocument/2006/relationships" r:embed="rId3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cxnSp>
        <p:nvCxnSpPr>
          <p:cNvPr id="3145733" name=""/>
          <p:cNvCxnSpPr>
            <a:cxnSpLocks/>
          </p:cNvCxnSpPr>
          <p:nvPr/>
        </p:nvCxnSpPr>
        <p:spPr>
          <a:xfrm rot="0">
            <a:off x="563562" y="2179637"/>
            <a:ext cx="3748087" cy="1587"/>
          </a:xfrm>
          <a:prstGeom prst="line"/>
          <a:noFill/>
          <a:ln w="12700" cap="flat" cmpd="sng">
            <a:solidFill>
              <a:srgbClr val="E9E9E8">
                <a:alpha val="100000"/>
              </a:srgbClr>
            </a:solidFill>
            <a:prstDash val="solid"/>
            <a:round/>
          </a:ln>
          <a:effectLst>
            <a:outerShdw algn="tl" dir="0" dist="0" kx="0" sx="100000" sy="100000">
              <a:srgbClr val="000000">
                <a:alpha val="54999"/>
              </a:srgbClr>
            </a:outerShdw>
          </a:effectLst>
        </p:spPr>
      </p:cxnSp>
      <p:cxnSp>
        <p:nvCxnSpPr>
          <p:cNvPr id="3145734" name=""/>
          <p:cNvCxnSpPr>
            <a:cxnSpLocks/>
          </p:cNvCxnSpPr>
          <p:nvPr/>
        </p:nvCxnSpPr>
        <p:spPr>
          <a:xfrm rot="0">
            <a:off x="4754562" y="2179637"/>
            <a:ext cx="3749675" cy="1587"/>
          </a:xfrm>
          <a:prstGeom prst="line"/>
          <a:noFill/>
          <a:ln w="12700" cap="flat" cmpd="sng">
            <a:solidFill>
              <a:srgbClr val="E9E9E8">
                <a:alpha val="100000"/>
              </a:srgbClr>
            </a:solidFill>
            <a:prstDash val="solid"/>
            <a:round/>
          </a:ln>
          <a:effectLst>
            <a:outerShdw algn="tl" dir="0" dist="0" kx="0" sx="100000" sy="100000">
              <a:srgbClr val="000000">
                <a:alpha val="54999"/>
              </a:srgbClr>
            </a:outerShdw>
          </a:effectLst>
        </p:spPr>
      </p:cxnSp>
      <p:sp>
        <p:nvSpPr>
          <p:cNvPr id="1048756" name=""/>
          <p:cNvSpPr/>
          <p:nvPr>
            <p:ph type="sldNum" sz="quarter" idx="4"/>
          </p:nvPr>
        </p:nvSpPr>
        <p:spPr>
          <a:xfrm rot="0">
            <a:off x="8410575" y="6181725"/>
            <a:ext cx="609600" cy="457200"/>
          </a:xfrm>
          <a:prstGeom prst="rect"/>
          <a:noFill/>
          <a:ln>
            <a:noFill/>
          </a:ln>
        </p:spPr>
        <p:txBody>
          <a:bodyPr anchor="ctr" bIns="0" lIns="0" rIns="0" tIns="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600" lang="ru-RU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600" lang="ru-RU">
              <a:solidFill>
                <a:schemeClr val="lt2"/>
              </a:solidFill>
            </a:endParaRPr>
          </a:p>
        </p:txBody>
      </p:sp>
      <p:sp>
        <p:nvSpPr>
          <p:cNvPr id="1048757" name=""/>
          <p:cNvSpPr/>
          <p:nvPr>
            <p:ph type="ftr" sz="quarter" idx="3"/>
          </p:nvPr>
        </p:nvSpPr>
        <p:spPr>
          <a:xfrm rot="0">
            <a:off x="2133600" y="6203950"/>
            <a:ext cx="35814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r"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758" name=""/>
          <p:cNvSpPr/>
          <p:nvPr>
            <p:ph type="dt" sz="half" idx="2"/>
          </p:nvPr>
        </p:nvSpPr>
        <p:spPr>
          <a:xfrm rot="0">
            <a:off x="5791200" y="6203950"/>
            <a:ext cx="25908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763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l" indent="0" marL="0">
              <a:spcBef>
                <a:spcPts val="0"/>
              </a:spcBef>
              <a:buNone/>
              <a:defRPr baseline="0" b="1" sz="2600">
                <a:solidFill>
                  <a:schemeClr val="tx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6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761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760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759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l" indent="0" marL="0">
              <a:spcBef>
                <a:spcPts val="0"/>
              </a:spcBef>
              <a:buNone/>
              <a:defRPr b="1" sz="2600">
                <a:solidFill>
                  <a:schemeClr val="tx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77" name=""/>
          <p:cNvSpPr/>
          <p:nvPr>
            <p:ph type="dt" sz="half" idx="2"/>
          </p:nvPr>
        </p:nvSpPr>
        <p:spPr>
          <a:xfrm rot="0">
            <a:off x="5791200" y="6203950"/>
            <a:ext cx="25908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579" name=""/>
          <p:cNvSpPr/>
          <p:nvPr>
            <p:ph type="sldNum" sz="quarter" idx="4"/>
          </p:nvPr>
        </p:nvSpPr>
        <p:spPr>
          <a:xfrm rot="0">
            <a:off x="8410575" y="6181725"/>
            <a:ext cx="609600" cy="457200"/>
          </a:xfrm>
          <a:prstGeom prst="rect"/>
          <a:noFill/>
          <a:ln>
            <a:noFill/>
          </a:ln>
        </p:spPr>
        <p:txBody>
          <a:bodyPr anchor="ctr" bIns="0" lIns="0" rIns="0" tIns="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600" lang="ru-RU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600" lang="ru-RU">
              <a:solidFill>
                <a:schemeClr val="lt2"/>
              </a:solidFill>
            </a:endParaRPr>
          </a:p>
        </p:txBody>
      </p:sp>
      <p:sp>
        <p:nvSpPr>
          <p:cNvPr id="1048578" name=""/>
          <p:cNvSpPr/>
          <p:nvPr>
            <p:ph type="ftr" sz="quarter" idx="3"/>
          </p:nvPr>
        </p:nvSpPr>
        <p:spPr>
          <a:xfrm rot="0">
            <a:off x="2133600" y="6203950"/>
            <a:ext cx="35814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r"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"/>
          <p:cNvSpPr/>
          <p:nvPr>
            <p:ph type="dt" sz="half" idx="2"/>
          </p:nvPr>
        </p:nvSpPr>
        <p:spPr>
          <a:xfrm rot="0">
            <a:off x="5791200" y="6203950"/>
            <a:ext cx="25908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579" name=""/>
          <p:cNvSpPr/>
          <p:nvPr>
            <p:ph type="sldNum" sz="quarter" idx="4"/>
          </p:nvPr>
        </p:nvSpPr>
        <p:spPr>
          <a:xfrm rot="0">
            <a:off x="8410575" y="6181725"/>
            <a:ext cx="609600" cy="457200"/>
          </a:xfrm>
          <a:prstGeom prst="rect"/>
          <a:noFill/>
          <a:ln>
            <a:noFill/>
          </a:ln>
        </p:spPr>
        <p:txBody>
          <a:bodyPr anchor="ctr" bIns="0" lIns="0" rIns="0" tIns="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600" lang="ru-RU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600" lang="ru-RU">
              <a:solidFill>
                <a:schemeClr val="lt2"/>
              </a:solidFill>
            </a:endParaRPr>
          </a:p>
        </p:txBody>
      </p:sp>
      <p:sp>
        <p:nvSpPr>
          <p:cNvPr id="1048578" name=""/>
          <p:cNvSpPr/>
          <p:nvPr>
            <p:ph type="ftr" sz="quarter" idx="3"/>
          </p:nvPr>
        </p:nvSpPr>
        <p:spPr>
          <a:xfrm rot="0">
            <a:off x="2133600" y="6203950"/>
            <a:ext cx="35814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r"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35" name=""/>
          <p:cNvSpPr/>
          <p:nvPr>
            <p:ph type="dt" sz="half" idx="2"/>
          </p:nvPr>
        </p:nvSpPr>
        <p:spPr>
          <a:xfrm rot="0">
            <a:off x="5791200" y="6203950"/>
            <a:ext cx="25908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736" name=""/>
          <p:cNvSpPr/>
          <p:nvPr>
            <p:ph type="sldNum" sz="quarter" idx="4"/>
          </p:nvPr>
        </p:nvSpPr>
        <p:spPr>
          <a:xfrm rot="0">
            <a:off x="8410575" y="6181725"/>
            <a:ext cx="609600" cy="457200"/>
          </a:xfrm>
          <a:prstGeom prst="rect"/>
          <a:noFill/>
          <a:ln>
            <a:noFill/>
          </a:ln>
        </p:spPr>
        <p:txBody>
          <a:bodyPr anchor="ctr" bIns="0" lIns="0" rIns="0" tIns="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600" lang="ru-RU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600" lang="ru-RU">
              <a:solidFill>
                <a:schemeClr val="lt2"/>
              </a:solidFill>
            </a:endParaRPr>
          </a:p>
        </p:txBody>
      </p:sp>
      <p:sp>
        <p:nvSpPr>
          <p:cNvPr id="1048737" name=""/>
          <p:cNvSpPr/>
          <p:nvPr>
            <p:ph type="ftr" sz="quarter" idx="3"/>
          </p:nvPr>
        </p:nvSpPr>
        <p:spPr>
          <a:xfrm rot="0">
            <a:off x="2133600" y="6203950"/>
            <a:ext cx="35814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r"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740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baseline="0" b="1" sz="1800" spc="-5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739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indent="0" marL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38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7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3" name=""/>
          <p:cNvSpPr/>
          <p:nvPr>
            <p:ph type="dt" sz="half" idx="2"/>
          </p:nvPr>
        </p:nvSpPr>
        <p:spPr>
          <a:xfrm rot="0">
            <a:off x="5791200" y="6203950"/>
            <a:ext cx="25908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744" name=""/>
          <p:cNvSpPr/>
          <p:nvPr>
            <p:ph type="sldNum" sz="quarter" idx="4"/>
          </p:nvPr>
        </p:nvSpPr>
        <p:spPr>
          <a:xfrm rot="0">
            <a:off x="8410575" y="6181725"/>
            <a:ext cx="609600" cy="457200"/>
          </a:xfrm>
          <a:prstGeom prst="rect"/>
          <a:noFill/>
          <a:ln>
            <a:noFill/>
          </a:ln>
        </p:spPr>
        <p:txBody>
          <a:bodyPr anchor="ctr" bIns="0" lIns="0" rIns="0" tIns="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600" lang="ru-RU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600" lang="ru-RU">
              <a:solidFill>
                <a:schemeClr val="lt2"/>
              </a:solidFill>
            </a:endParaRPr>
          </a:p>
        </p:txBody>
      </p:sp>
      <p:sp>
        <p:nvSpPr>
          <p:cNvPr id="1048745" name=""/>
          <p:cNvSpPr/>
          <p:nvPr>
            <p:ph type="ftr" sz="quarter" idx="3"/>
          </p:nvPr>
        </p:nvSpPr>
        <p:spPr>
          <a:xfrm rot="0">
            <a:off x="2133600" y="6203950"/>
            <a:ext cx="35814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r"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748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indent="0" marL="0">
              <a:lnSpc>
                <a:spcPct val="125000"/>
              </a:lnSpc>
              <a:spcAft>
                <a:spcPts val="1000"/>
              </a:spcAft>
              <a:buFontTx/>
              <a:buNone/>
              <a:defRPr b="0" sz="16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747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algn="ctr" blurRad="88900" rotWithShape="0" sx="103000" sy="103000">
              <a:prstClr val="black">
                <a:alpha val="32000"/>
              </a:prstClr>
            </a:outerShdw>
            <a:softEdge rad="127000"/>
          </a:effectLst>
        </p:spPr>
        <p:txBody>
          <a:bodyPr anchor="t" anchorCtr="0" bIns="45720" compatLnSpc="1" lIns="91440" numCol="1" rIns="91440" tIns="45720" vert="horz" wrap="square">
            <a:prstTxWarp prst="textNoShape"/>
            <a:normAutofit/>
          </a:bodyPr>
          <a:lstStyle>
            <a:lvl1pPr indent="0" marL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baseline="0" b="0" cap="none" sz="3200" i="0" kern="1200" kumimoji="0" lang="ru-RU" noProof="0" normalizeH="0" spc="0" strike="noStrike" u="none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baseline="0" b="0" cap="none" sz="3200" i="0" kern="1200" kumimoji="0" lang="en-US" noProof="0" normalizeH="0" spc="0" strike="noStrike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46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baseline="0" b="1" sz="1800" spc="-5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2">
            <a:alphaModFix amt="100000"/>
          </a:blip>
          <a:srcRect/>
          <a:stretch>
            <a:fillRect/>
          </a:stretch>
        </a:blipFill>
      </p:bgPr>
    </p:bg>
    <p:spTree>
      <p:nvGrpSpPr>
        <p:cNvPr id="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body" sz="full" idx="1"/>
          </p:nvPr>
        </p:nvSpPr>
        <p:spPr>
          <a:xfrm rot="0">
            <a:off x="457200" y="1447800"/>
            <a:ext cx="8229600" cy="46783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uk-UA" lang="ru-RU"/>
              <a:t>Образец текста</a:t>
            </a:r>
          </a:p>
          <a:p>
            <a:pPr lvl="1"/>
            <a:r>
              <a:rPr altLang="uk-UA" lang="ru-RU"/>
              <a:t>Второй уровень</a:t>
            </a:r>
          </a:p>
          <a:p>
            <a:pPr lvl="2"/>
            <a:r>
              <a:rPr altLang="uk-UA" lang="ru-RU"/>
              <a:t>Третий уровень</a:t>
            </a:r>
          </a:p>
          <a:p>
            <a:pPr lvl="3"/>
            <a:r>
              <a:rPr altLang="uk-UA" lang="ru-RU"/>
              <a:t>Четвертый уровень</a:t>
            </a:r>
          </a:p>
          <a:p>
            <a:pPr lvl="4"/>
            <a:r>
              <a:rPr altLang="uk-UA" lang="ru-RU"/>
              <a:t>Пятый уровень</a:t>
            </a:r>
          </a:p>
        </p:txBody>
      </p:sp>
      <p:sp>
        <p:nvSpPr>
          <p:cNvPr id="1048577" name=""/>
          <p:cNvSpPr/>
          <p:nvPr>
            <p:ph type="dt" sz="half" idx="2"/>
          </p:nvPr>
        </p:nvSpPr>
        <p:spPr>
          <a:xfrm rot="0">
            <a:off x="5791200" y="6203950"/>
            <a:ext cx="25908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578" name=""/>
          <p:cNvSpPr/>
          <p:nvPr>
            <p:ph type="ftr" sz="quarter" idx="3"/>
          </p:nvPr>
        </p:nvSpPr>
        <p:spPr>
          <a:xfrm rot="0">
            <a:off x="2133600" y="6203950"/>
            <a:ext cx="3581400" cy="38417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r" eaLnBrk="1" hangingPunct="1" latinLnBrk="1" lvl="0"/>
            <a:endParaRPr altLang="en-US" sz="1200" lang="ru-RU">
              <a:solidFill>
                <a:schemeClr val="lt2"/>
              </a:solidFill>
            </a:endParaRPr>
          </a:p>
        </p:txBody>
      </p:sp>
      <p:sp>
        <p:nvSpPr>
          <p:cNvPr id="1048579" name=""/>
          <p:cNvSpPr/>
          <p:nvPr>
            <p:ph type="sldNum" sz="quarter" idx="4"/>
          </p:nvPr>
        </p:nvSpPr>
        <p:spPr>
          <a:xfrm rot="0">
            <a:off x="8410575" y="6181725"/>
            <a:ext cx="609600" cy="457200"/>
          </a:xfrm>
          <a:prstGeom prst="rect"/>
          <a:noFill/>
          <a:ln>
            <a:noFill/>
          </a:ln>
        </p:spPr>
        <p:txBody>
          <a:bodyPr anchor="ctr" bIns="0" lIns="0" rIns="0" tIns="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/>
            <a:fld id="{566ABCEB-ACFC-4714-9973-3DA970169C29}" type="slidenum">
              <a:rPr altLang="en-US" sz="1600" lang="ru-RU">
                <a:solidFill>
                  <a:schemeClr val="lt2"/>
                </a:solidFill>
              </a:rPr>
              <a:pPr algn="ctr" eaLnBrk="1" hangingPunct="1" latinLnBrk="1" lvl="0"/>
            </a:fld>
            <a:endParaRPr altLang="en-US" sz="1600" lang="ru-RU">
              <a:solidFill>
                <a:schemeClr val="lt2"/>
              </a:solidFill>
            </a:endParaRPr>
          </a:p>
        </p:txBody>
      </p:sp>
      <p:sp>
        <p:nvSpPr>
          <p:cNvPr id="1048580" name=""/>
          <p:cNvSpPr/>
          <p:nvPr>
            <p:ph type="title" sz="full" idx="0"/>
          </p:nvPr>
        </p:nvSpPr>
        <p:spPr>
          <a:xfrm rot="0">
            <a:off x="457200" y="152400"/>
            <a:ext cx="8229600" cy="1219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581" name="" descr="meander-1"/>
          <p:cNvSpPr/>
          <p:nvPr/>
        </p:nvSpPr>
        <p:spPr>
          <a:xfrm rot="0">
            <a:off x="0" y="152400"/>
            <a:ext cx="9144000" cy="152400"/>
          </a:xfrm>
          <a:prstGeom prst="rect"/>
          <a:blipFill rotWithShape="0">
            <a:blip xmlns:r="http://schemas.openxmlformats.org/officeDocument/2006/relationships" r:embed="rId13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582" name="" descr="meander-1"/>
          <p:cNvSpPr/>
          <p:nvPr/>
        </p:nvSpPr>
        <p:spPr>
          <a:xfrm rot="0">
            <a:off x="0" y="6553200"/>
            <a:ext cx="9144000" cy="152400"/>
          </a:xfrm>
          <a:prstGeom prst="rect"/>
          <a:blipFill rotWithShape="0">
            <a:blip xmlns:r="http://schemas.openxmlformats.org/officeDocument/2006/relationships" r:embed="rId13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583" name="" descr="meander-12"/>
          <p:cNvSpPr/>
          <p:nvPr/>
        </p:nvSpPr>
        <p:spPr>
          <a:xfrm rot="0">
            <a:off x="152400" y="0"/>
            <a:ext cx="152400" cy="6858000"/>
          </a:xfrm>
          <a:prstGeom prst="rect"/>
          <a:blipFill rotWithShape="0">
            <a:blip xmlns:r="http://schemas.openxmlformats.org/officeDocument/2006/relationships" r:embed="rId14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584" name="" descr="meander-12"/>
          <p:cNvSpPr/>
          <p:nvPr/>
        </p:nvSpPr>
        <p:spPr>
          <a:xfrm rot="0">
            <a:off x="152400" y="0"/>
            <a:ext cx="152400" cy="6858000"/>
          </a:xfrm>
          <a:prstGeom prst="rect"/>
          <a:blipFill rotWithShape="0">
            <a:blip xmlns:r="http://schemas.openxmlformats.org/officeDocument/2006/relationships" r:embed="rId14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  <p:sp>
        <p:nvSpPr>
          <p:cNvPr id="1048585" name="" descr="meander-12"/>
          <p:cNvSpPr/>
          <p:nvPr/>
        </p:nvSpPr>
        <p:spPr>
          <a:xfrm rot="0">
            <a:off x="8839200" y="0"/>
            <a:ext cx="152400" cy="6858000"/>
          </a:xfrm>
          <a:prstGeom prst="rect"/>
          <a:blipFill rotWithShape="0">
            <a:blip xmlns:r="http://schemas.openxmlformats.org/officeDocument/2006/relationships" r:embed="rId14">
              <a:alphaModFix amt="100000"/>
            </a:blip>
            <a:srcRect/>
            <a:tile algn="tl" flip="none" sx="100000" sy="100000" tx="0" ty="0"/>
          </a:blip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 altLang="uk-UA" lang="uk-UA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/>
  <p:hf dt="0" ftr="0" sldNum="0"/>
  <p:txStyles>
    <p:titleStyle>
      <a:lvl1pPr algn="l" eaLnBrk="0" fontAlgn="base" hangingPunct="0" rtl="0">
        <a:spcBef>
          <a:spcPct val="0"/>
        </a:spcBef>
        <a:spcAft>
          <a:spcPct val="0"/>
        </a:spcAft>
        <a:defRPr dirty="0" sz="4200" kern="1200" lang="en-US" spc="-10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r="13500000" dist="254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algn="l" fontAlgn="base" marL="457200" rtl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algn="l" fontAlgn="base" marL="914400" rtl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algn="l" fontAlgn="base" marL="1371600" rtl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algn="l" fontAlgn="base" marL="1828800" rtl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algn="l" eaLnBrk="0" fontAlgn="base" hangingPunct="0" indent="-273050" marL="273050" rtl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73050" marL="639763" rtl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algn="l" eaLnBrk="0" fontAlgn="base" hangingPunct="0" indent="-228600" marL="1004888" rtl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279525" rtl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28600" marL="1554163" rtl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182880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sz="17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201168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28600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56032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6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>
            <p:ph type="ctrTitle" sz="full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88975" y="2120900"/>
            <a:ext cx="7772400" cy="148113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cover dir="l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>
            <p:ph type="title" sz="full" idx="0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95325" y="476250"/>
            <a:ext cx="7935912" cy="925512"/>
          </a:xfrm>
          <a:prstGeom prst="rect"/>
          <a:noFill/>
          <a:ln>
            <a:noFill/>
          </a:ln>
        </p:spPr>
      </p:pic>
      <p:sp>
        <p:nvSpPr>
          <p:cNvPr id="1048663" name=""/>
          <p:cNvSpPr/>
          <p:nvPr/>
        </p:nvSpPr>
        <p:spPr>
          <a:xfrm rot="0">
            <a:off x="388937" y="1412875"/>
            <a:ext cx="3962400" cy="941387"/>
          </a:xfrm>
          <a:prstGeom prst="rect"/>
          <a:solidFill>
            <a:srgbClr val="8000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600" lang="ru-RU">
                <a:solidFill>
                  <a:srgbClr val="FFCC00"/>
                </a:solidFill>
                <a:latin typeface="Bookman Old Style" pitchFamily="18" charset="0"/>
              </a:rPr>
              <a:t>С</a:t>
            </a:r>
            <a:r>
              <a:rPr altLang="uk-UA" sz="1600" lang="uk-UA">
                <a:solidFill>
                  <a:srgbClr val="FFCC00"/>
                </a:solidFill>
                <a:latin typeface="Bookman Old Style" pitchFamily="18" charset="0"/>
              </a:rPr>
              <a:t>ПІВВІДНОШЕННЯ</a:t>
            </a:r>
            <a:r>
              <a:rPr altLang="uk-UA" sz="1600" lang="ru-RU">
                <a:solidFill>
                  <a:srgbClr val="FFCC00"/>
                </a:solidFill>
                <a:latin typeface="Bookman Old Style" pitchFamily="18" charset="0"/>
              </a:rPr>
              <a:t> СИЛ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600" lang="ru-RU">
                <a:solidFill>
                  <a:srgbClr val="FFCC00"/>
                </a:solidFill>
                <a:latin typeface="Bookman Old Style" pitchFamily="18" charset="0"/>
              </a:rPr>
              <a:t>Греки – 12 000  ч</a:t>
            </a:r>
            <a:r>
              <a:rPr altLang="uk-UA" sz="1600" lang="uk-UA">
                <a:solidFill>
                  <a:srgbClr val="FFCC00"/>
                </a:solidFill>
                <a:latin typeface="Bookman Old Style" pitchFamily="18" charset="0"/>
              </a:rPr>
              <a:t>о</a:t>
            </a:r>
            <a:r>
              <a:rPr altLang="uk-UA" sz="1600" lang="ru-RU">
                <a:solidFill>
                  <a:srgbClr val="FFCC00"/>
                </a:solidFill>
                <a:latin typeface="Bookman Old Style" pitchFamily="18" charset="0"/>
              </a:rPr>
              <a:t>л. 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600" lang="ru-RU">
                <a:solidFill>
                  <a:srgbClr val="FFCC00"/>
                </a:solidFill>
                <a:latin typeface="Bookman Old Style" pitchFamily="18" charset="0"/>
              </a:rPr>
              <a:t>Перс</a:t>
            </a:r>
            <a:r>
              <a:rPr altLang="uk-UA" sz="1600" lang="uk-UA">
                <a:solidFill>
                  <a:srgbClr val="FFCC00"/>
                </a:solidFill>
                <a:latin typeface="Bookman Old Style" pitchFamily="18" charset="0"/>
              </a:rPr>
              <a:t>и</a:t>
            </a:r>
            <a:r>
              <a:rPr altLang="uk-UA" sz="1600" lang="ru-RU">
                <a:solidFill>
                  <a:srgbClr val="FFCC00"/>
                </a:solidFill>
                <a:latin typeface="Bookman Old Style" pitchFamily="18" charset="0"/>
              </a:rPr>
              <a:t> – 20 000 ч</a:t>
            </a:r>
            <a:r>
              <a:rPr altLang="uk-UA" sz="1600" lang="uk-UA">
                <a:solidFill>
                  <a:srgbClr val="FFCC00"/>
                </a:solidFill>
                <a:latin typeface="Bookman Old Style" pitchFamily="18" charset="0"/>
              </a:rPr>
              <a:t>о</a:t>
            </a:r>
            <a:r>
              <a:rPr altLang="uk-UA" sz="1600" lang="ru-RU">
                <a:solidFill>
                  <a:srgbClr val="FFCC00"/>
                </a:solidFill>
                <a:latin typeface="Bookman Old Style" pitchFamily="18" charset="0"/>
              </a:rPr>
              <a:t>л</a:t>
            </a:r>
            <a:r>
              <a:rPr altLang="uk-UA" sz="1800" lang="ru-RU">
                <a:solidFill>
                  <a:srgbClr val="FFCC0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1048664" name=""/>
          <p:cNvSpPr/>
          <p:nvPr/>
        </p:nvSpPr>
        <p:spPr>
          <a:xfrm rot="0">
            <a:off x="328612" y="5300662"/>
            <a:ext cx="4022725" cy="1081087"/>
          </a:xfrm>
          <a:prstGeom prst="rect"/>
          <a:solidFill>
            <a:srgbClr val="8000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600" lang="uk-UA">
                <a:solidFill>
                  <a:srgbClr val="FFCC00"/>
                </a:solidFill>
                <a:latin typeface="Bookman Old Style" pitchFamily="18" charset="0"/>
              </a:rPr>
              <a:t>ВТРАТИ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600" lang="ru-RU">
                <a:solidFill>
                  <a:srgbClr val="FFCC00"/>
                </a:solidFill>
                <a:latin typeface="Bookman Old Style" pitchFamily="18" charset="0"/>
              </a:rPr>
              <a:t>Греки – 192  ч</a:t>
            </a:r>
            <a:r>
              <a:rPr altLang="uk-UA" sz="1600" lang="uk-UA">
                <a:solidFill>
                  <a:srgbClr val="FFCC00"/>
                </a:solidFill>
                <a:latin typeface="Bookman Old Style" pitchFamily="18" charset="0"/>
              </a:rPr>
              <a:t>о</a:t>
            </a:r>
            <a:r>
              <a:rPr altLang="uk-UA" sz="1600" lang="ru-RU">
                <a:solidFill>
                  <a:srgbClr val="FFCC00"/>
                </a:solidFill>
                <a:latin typeface="Bookman Old Style" pitchFamily="18" charset="0"/>
              </a:rPr>
              <a:t>л.    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600" lang="ru-RU">
                <a:solidFill>
                  <a:srgbClr val="FFCC00"/>
                </a:solidFill>
                <a:latin typeface="Bookman Old Style" pitchFamily="18" charset="0"/>
              </a:rPr>
              <a:t>Перс</a:t>
            </a:r>
            <a:r>
              <a:rPr altLang="uk-UA" sz="1600" lang="uk-UA">
                <a:solidFill>
                  <a:srgbClr val="FFCC00"/>
                </a:solidFill>
                <a:latin typeface="Bookman Old Style" pitchFamily="18" charset="0"/>
              </a:rPr>
              <a:t>и</a:t>
            </a:r>
            <a:r>
              <a:rPr altLang="uk-UA" sz="1600" lang="ru-RU">
                <a:solidFill>
                  <a:srgbClr val="FFCC00"/>
                </a:solidFill>
                <a:latin typeface="Bookman Old Style" pitchFamily="18" charset="0"/>
              </a:rPr>
              <a:t> – 6 400 ч</a:t>
            </a:r>
            <a:r>
              <a:rPr altLang="uk-UA" sz="1600" lang="uk-UA">
                <a:solidFill>
                  <a:srgbClr val="FFCC00"/>
                </a:solidFill>
                <a:latin typeface="Bookman Old Style" pitchFamily="18" charset="0"/>
              </a:rPr>
              <a:t>о</a:t>
            </a:r>
            <a:r>
              <a:rPr altLang="uk-UA" sz="1600" lang="ru-RU">
                <a:solidFill>
                  <a:srgbClr val="FFCC00"/>
                </a:solidFill>
                <a:latin typeface="Bookman Old Style" pitchFamily="18" charset="0"/>
              </a:rPr>
              <a:t>л</a:t>
            </a:r>
            <a:r>
              <a:rPr altLang="uk-UA" sz="1600" lang="ru-RU">
                <a:solidFill>
                  <a:srgbClr val="FFCC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097170" name="" descr="C:\Users\ЮРА\Desktop\image028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419600" y="1341437"/>
            <a:ext cx="4394200" cy="5124450"/>
          </a:xfrm>
          <a:prstGeom prst="rect"/>
          <a:noFill/>
          <a:ln>
            <a:noFill/>
          </a:ln>
        </p:spPr>
      </p:pic>
      <p:pic>
        <p:nvPicPr>
          <p:cNvPr id="2097171" name="" descr="Греки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300037" y="2492375"/>
            <a:ext cx="4176712" cy="270510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cover dir="l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 uiExpand="0" build="whole" animBg="1"/>
      <p:bldP spid="1048664" grpId="0" uiExpand="0" build="whol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5" name=""/>
          <p:cNvSpPr/>
          <p:nvPr>
            <p:ph type="subTitle" sz="full" idx="7"/>
          </p:nvPr>
        </p:nvSpPr>
        <p:spPr>
          <a:xfrm rot="0">
            <a:off x="3181350" y="620712"/>
            <a:ext cx="3040062" cy="11430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marL="0">
              <a:buNone/>
              <a:defRPr sz="2600">
                <a:solidFill>
                  <a:schemeClr val="dk1"/>
                </a:solidFill>
              </a:defRPr>
            </a:lvl1pPr>
            <a:lvl2pPr algn="ctr" marL="366712">
              <a:buNone/>
            </a:lvl2pPr>
            <a:lvl3pPr algn="ctr" marL="776287">
              <a:buNone/>
            </a:lvl3pPr>
            <a:lvl4pPr algn="ctr" marL="1050925">
              <a:buNone/>
            </a:lvl4pPr>
            <a:lvl5pPr algn="ctr" marL="1325562">
              <a:buNone/>
            </a:lvl5pPr>
          </a:lstStyle>
          <a:p>
            <a:pPr eaLnBrk="1" hangingPunct="1" latinLnBrk="1" lvl="0"/>
            <a:r>
              <a:rPr altLang="uk-UA" b="1" sz="2200" lang="ru-RU">
                <a:solidFill>
                  <a:srgbClr val="800000"/>
                </a:solidFill>
                <a:latin typeface="Bookman Old Style" pitchFamily="18" charset="0"/>
              </a:rPr>
              <a:t>М</a:t>
            </a:r>
            <a:r>
              <a:rPr altLang="uk-UA" b="1" sz="22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b="1" sz="2200" lang="ru-RU">
                <a:solidFill>
                  <a:srgbClr val="800000"/>
                </a:solidFill>
                <a:latin typeface="Bookman Old Style" pitchFamily="18" charset="0"/>
              </a:rPr>
              <a:t>льт</a:t>
            </a:r>
            <a:r>
              <a:rPr altLang="uk-UA" b="1" sz="22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b="1" sz="2200" lang="ru-RU">
                <a:solidFill>
                  <a:srgbClr val="800000"/>
                </a:solidFill>
                <a:latin typeface="Bookman Old Style" pitchFamily="18" charset="0"/>
              </a:rPr>
              <a:t>ад</a:t>
            </a:r>
            <a:r>
              <a:rPr altLang="uk-UA" sz="2200" lang="uk-UA">
                <a:solidFill>
                  <a:srgbClr val="800000"/>
                </a:solidFill>
                <a:latin typeface="Bookman Old Style" pitchFamily="18" charset="0"/>
              </a:rPr>
              <a:t> – полководець</a:t>
            </a:r>
            <a:r>
              <a:rPr altLang="uk-UA" sz="2200" lang="ru-RU">
                <a:solidFill>
                  <a:srgbClr val="800000"/>
                </a:solidFill>
                <a:latin typeface="Bookman Old Style" pitchFamily="18" charset="0"/>
              </a:rPr>
              <a:t> грек</a:t>
            </a:r>
            <a:r>
              <a:rPr altLang="uk-UA" sz="22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2200" lang="ru-RU">
                <a:solidFill>
                  <a:srgbClr val="800000"/>
                </a:solidFill>
                <a:latin typeface="Bookman Old Style" pitchFamily="18" charset="0"/>
              </a:rPr>
              <a:t>в в </a:t>
            </a:r>
            <a:r>
              <a:rPr altLang="uk-UA" sz="2200" lang="uk-UA">
                <a:solidFill>
                  <a:srgbClr val="800000"/>
                </a:solidFill>
                <a:latin typeface="Bookman Old Style" pitchFamily="18" charset="0"/>
              </a:rPr>
              <a:t>цій</a:t>
            </a:r>
          </a:p>
          <a:p>
            <a:pPr eaLnBrk="1" hangingPunct="1" latinLnBrk="1" lvl="0"/>
            <a:r>
              <a:rPr altLang="uk-UA" sz="22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2200" lang="ru-RU">
                <a:solidFill>
                  <a:srgbClr val="800000"/>
                </a:solidFill>
                <a:latin typeface="Bookman Old Style" pitchFamily="18" charset="0"/>
              </a:rPr>
              <a:t>битв</a:t>
            </a:r>
            <a:r>
              <a:rPr altLang="uk-UA" sz="22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</a:p>
          <a:p>
            <a:pPr eaLnBrk="1" hangingPunct="1" latinLnBrk="1" lvl="0"/>
            <a:endParaRPr altLang="en-US" sz="2200" lang="uk-UA">
              <a:solidFill>
                <a:schemeClr val="lt2"/>
              </a:solidFill>
            </a:endParaRPr>
          </a:p>
        </p:txBody>
      </p:sp>
      <p:pic>
        <p:nvPicPr>
          <p:cNvPr id="2097172" name="" descr="47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8836"/>
          <a:stretch>
            <a:fillRect/>
          </a:stretch>
        </p:blipFill>
        <p:spPr>
          <a:xfrm rot="0">
            <a:off x="730250" y="620712"/>
            <a:ext cx="2473325" cy="3278187"/>
          </a:xfrm>
          <a:prstGeom prst="rect"/>
          <a:noFill/>
          <a:ln>
            <a:noFill/>
          </a:ln>
        </p:spPr>
      </p:pic>
      <p:sp>
        <p:nvSpPr>
          <p:cNvPr id="1048666" name=""/>
          <p:cNvSpPr/>
          <p:nvPr/>
        </p:nvSpPr>
        <p:spPr>
          <a:xfrm rot="0">
            <a:off x="611187" y="4005262"/>
            <a:ext cx="4572000" cy="17805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r>
              <a:rPr altLang="uk-UA" b="1" sz="2400" lang="uk-UA">
                <a:solidFill>
                  <a:srgbClr val="800000"/>
                </a:solidFill>
                <a:latin typeface="Century Schoolbook" pitchFamily="18" charset="0"/>
              </a:rPr>
              <a:t>Значення битви:</a:t>
            </a:r>
          </a:p>
          <a:p>
            <a:pPr eaLnBrk="1" hangingPunct="1" latinLnBrk="1" lvl="0">
              <a:buChar char="•"/>
            </a:pPr>
            <a:r>
              <a:rPr altLang="uk-UA" b="1" i="1" lang="ru-RU">
                <a:solidFill>
                  <a:srgbClr val="800000"/>
                </a:solidFill>
                <a:latin typeface="Century Schoolbook" pitchFamily="18" charset="0"/>
              </a:rPr>
              <a:t>греки пишалися своєю перемогою над ворогом і тривалий час славили героїв;</a:t>
            </a:r>
          </a:p>
          <a:p>
            <a:pPr eaLnBrk="1" hangingPunct="1" latinLnBrk="1" lvl="0">
              <a:buChar char="•"/>
            </a:pPr>
            <a:r>
              <a:rPr altLang="uk-UA" b="1" i="1" lang="ru-RU">
                <a:solidFill>
                  <a:srgbClr val="800000"/>
                </a:solidFill>
                <a:latin typeface="Century Schoolbook" pitchFamily="18" charset="0"/>
              </a:rPr>
              <a:t>перси знову потерпіли нищівну поразку, але не полишили своїх прагнень завоювати Елладу</a:t>
            </a:r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184775" y="2565400"/>
            <a:ext cx="3429000" cy="3827462"/>
          </a:xfrm>
          <a:prstGeom prst="rect"/>
          <a:noFill/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</a:ln>
        </p:spPr>
      </p:pic>
    </p:spTree>
  </p:cSld>
  <p:clrMapOvr>
    <a:masterClrMapping/>
  </p:clrMapOvr>
  <p:transition spd="slow" advClick="1">
    <p:cover dir="l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7" name=""/>
          <p:cNvPicPr>
            <a:picLocks/>
          </p:cNvPicPr>
          <p:nvPr>
            <p:ph type="title" sz="full" idx="0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69900" y="334962"/>
            <a:ext cx="8521700" cy="1103312"/>
          </a:xfrm>
          <a:prstGeom prst="rect"/>
          <a:noFill/>
          <a:ln>
            <a:noFill/>
          </a:ln>
        </p:spPr>
      </p:pic>
      <p:sp>
        <p:nvSpPr>
          <p:cNvPr id="1048670" name=""/>
          <p:cNvSpPr/>
          <p:nvPr/>
        </p:nvSpPr>
        <p:spPr>
          <a:xfrm rot="0" flipV="1">
            <a:off x="685800" y="1676400"/>
            <a:ext cx="3733800" cy="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71" name=""/>
          <p:cNvSpPr txBox="1"/>
          <p:nvPr/>
        </p:nvSpPr>
        <p:spPr>
          <a:xfrm rot="0">
            <a:off x="4716462" y="1171575"/>
            <a:ext cx="3887787" cy="46253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Грецьке військо відступало на південь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за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й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няло Фермоп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льс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ь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кий прох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д,</a:t>
            </a:r>
            <a:r>
              <a:rPr altLang="uk-UA" b="1" sz="1800" i="1" lang="uk-UA">
                <a:solidFill>
                  <a:srgbClr val="1D114F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</a:rPr>
              <a:t>прохід між горами і морем шириною в 60 кроків,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що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відокремлював Північну Грецію від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С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е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редн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ьої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.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Загін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з 7200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грек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 п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д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командуванням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спартанс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ь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кого царя </a:t>
            </a:r>
            <a:r>
              <a:rPr altLang="uk-UA" b="1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Леоні</a:t>
            </a:r>
            <a:r>
              <a:rPr altLang="uk-UA" b="1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да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зай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ня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панівні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висоти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над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вузь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ким проходом вз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довж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морс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ь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кого берега,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з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усп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хом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витримував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на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протязі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декількох днів натиск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головних сил персів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. В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о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р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о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г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переконався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,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що взяти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Фермоп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л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в лоб не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можливо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вирішив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об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йти гре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ць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ке в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йсько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з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т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л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у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.</a:t>
            </a:r>
          </a:p>
        </p:txBody>
      </p:sp>
      <p:sp>
        <p:nvSpPr>
          <p:cNvPr id="1048672" name=""/>
          <p:cNvSpPr txBox="1"/>
          <p:nvPr/>
        </p:nvSpPr>
        <p:spPr>
          <a:xfrm rot="0">
            <a:off x="685800" y="5426075"/>
            <a:ext cx="8083550" cy="11582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Дізнавшись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,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щ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о перс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об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ій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шли грек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в, цар Леон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д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від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пусти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усіх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союзник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залишився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прикр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ват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від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ступ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на чолі</a:t>
            </a:r>
            <a:r>
              <a:rPr altLang="uk-UA" sz="1800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300 спартанц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ів. Через зраду вони всі загинули. Перська армія рушила через Фермопіли, зайняла Беотію і вступила до Аттики.</a:t>
            </a:r>
          </a:p>
        </p:txBody>
      </p:sp>
      <p:pic>
        <p:nvPicPr>
          <p:cNvPr id="2097178" name="" descr="История12  6кл"/>
          <p:cNvPicPr>
            <a:picLocks/>
          </p:cNvPicPr>
          <p:nvPr/>
        </p:nvPicPr>
        <p:blipFill>
          <a:blip xmlns:r="http://schemas.openxmlformats.org/officeDocument/2006/relationships" r:embed="rId2">
            <a:lum bright="6000"/>
          </a:blip>
          <a:srcRect l="7240" t="16179" r="3363" b="2946"/>
          <a:stretch>
            <a:fillRect/>
          </a:stretch>
        </p:blipFill>
        <p:spPr>
          <a:xfrm rot="0">
            <a:off x="354012" y="1336675"/>
            <a:ext cx="3946525" cy="4073525"/>
          </a:xfrm>
          <a:prstGeom prst="rect"/>
          <a:noFill/>
          <a:ln w="76200" cap="flat" cmpd="tri">
            <a:solidFill>
              <a:srgbClr val="009900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  <p:transition spd="slow" advClick="1">
    <p:cover dir="l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9" name="" descr="C:\Users\ЮРА\Desktop\images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859337" y="3573462"/>
            <a:ext cx="3843337" cy="2447925"/>
          </a:xfrm>
          <a:prstGeom prst="rect"/>
          <a:noFill/>
          <a:ln>
            <a:noFill/>
          </a:ln>
        </p:spPr>
      </p:pic>
      <p:pic>
        <p:nvPicPr>
          <p:cNvPr id="2097180" name="" descr="леонид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787900" y="414337"/>
            <a:ext cx="3032125" cy="2952750"/>
          </a:xfrm>
          <a:prstGeom prst="rect"/>
          <a:noFill/>
          <a:ln w="76200" cap="flat" cmpd="tri">
            <a:solidFill>
              <a:srgbClr val="E1DEC9">
                <a:alpha val="100000"/>
              </a:srgbClr>
            </a:solidFill>
            <a:prstDash val="solid"/>
            <a:round/>
          </a:ln>
        </p:spPr>
      </p:pic>
      <p:sp>
        <p:nvSpPr>
          <p:cNvPr id="1048673" name=""/>
          <p:cNvSpPr txBox="1"/>
          <p:nvPr/>
        </p:nvSpPr>
        <p:spPr>
          <a:xfrm rot="0">
            <a:off x="684212" y="6100762"/>
            <a:ext cx="2494478" cy="3581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r>
              <a:rPr altLang="en-US" lang="uk-UA">
                <a:solidFill>
                  <a:srgbClr val="800000"/>
                </a:solidFill>
              </a:rPr>
              <a:t>Спартанський шолом</a:t>
            </a:r>
          </a:p>
        </p:txBody>
      </p:sp>
      <p:pic>
        <p:nvPicPr>
          <p:cNvPr id="2097181" name="" descr="C:\Users\ЮРА\Desktop\69009.medium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328612" y="404812"/>
            <a:ext cx="4171950" cy="4572000"/>
          </a:xfrm>
          <a:prstGeom prst="rect"/>
          <a:noFill/>
          <a:ln>
            <a:noFill/>
          </a:ln>
        </p:spPr>
      </p:pic>
      <p:pic>
        <p:nvPicPr>
          <p:cNvPr id="2097182" name="" descr="C:\Users\ЮРА\Desktop\9.jpg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2978150" y="4221162"/>
            <a:ext cx="1871662" cy="235108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cover dir="l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6" name=""/>
          <p:cNvPicPr>
            <a:picLocks/>
          </p:cNvPicPr>
          <p:nvPr>
            <p:ph type="title" sz="full" idx="0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61937" y="42862"/>
            <a:ext cx="8461375" cy="1365250"/>
          </a:xfrm>
          <a:prstGeom prst="rect"/>
          <a:noFill/>
          <a:ln>
            <a:noFill/>
          </a:ln>
        </p:spPr>
      </p:pic>
      <p:sp>
        <p:nvSpPr>
          <p:cNvPr id="1048677" name=""/>
          <p:cNvSpPr txBox="1"/>
          <p:nvPr/>
        </p:nvSpPr>
        <p:spPr>
          <a:xfrm rot="0">
            <a:off x="3690937" y="1060450"/>
            <a:ext cx="5148262" cy="17805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600" lang="ru-RU">
                <a:solidFill>
                  <a:srgbClr val="800000"/>
                </a:solidFill>
                <a:latin typeface="Times New Roman" pitchFamily="18" charset="0"/>
              </a:rPr>
              <a:t>Битва при Саламіні — морська битва, що відбулась між об'єднаним флотом грецьких полісів на чолі зі Спартою та Афінами і перським флотом у вересні 480 до н. е.</a:t>
            </a:r>
          </a:p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600" lang="ru-RU">
                <a:solidFill>
                  <a:srgbClr val="800000"/>
                </a:solidFill>
                <a:latin typeface="Times New Roman" pitchFamily="18" charset="0"/>
              </a:rPr>
              <a:t>Афінський полководець </a:t>
            </a:r>
            <a:r>
              <a:rPr altLang="uk-UA" b="1" sz="1600" lang="ru-RU">
                <a:solidFill>
                  <a:srgbClr val="800000"/>
                </a:solidFill>
                <a:latin typeface="Times New Roman" pitchFamily="18" charset="0"/>
              </a:rPr>
              <a:t>Фемістокл </a:t>
            </a:r>
            <a:r>
              <a:rPr altLang="uk-UA" sz="1600" lang="ru-RU">
                <a:solidFill>
                  <a:srgbClr val="800000"/>
                </a:solidFill>
                <a:latin typeface="Times New Roman" pitchFamily="18" charset="0"/>
              </a:rPr>
              <a:t>переконав союзників, що перемогти ворога грекам вдасться тільки на морі. </a:t>
            </a:r>
          </a:p>
        </p:txBody>
      </p:sp>
      <p:sp>
        <p:nvSpPr>
          <p:cNvPr id="1048678" name=""/>
          <p:cNvSpPr txBox="1"/>
          <p:nvPr/>
        </p:nvSpPr>
        <p:spPr>
          <a:xfrm rot="0">
            <a:off x="468312" y="3424237"/>
            <a:ext cx="4024312" cy="34950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600" lang="ru-RU">
                <a:latin typeface="Times New Roman" pitchFamily="18" charset="0"/>
              </a:rPr>
              <a:t>                                                                            </a:t>
            </a:r>
            <a:r>
              <a:rPr altLang="uk-UA" sz="1600" lang="ru-RU">
                <a:solidFill>
                  <a:srgbClr val="800000"/>
                </a:solidFill>
                <a:latin typeface="Times New Roman" pitchFamily="18" charset="0"/>
              </a:rPr>
              <a:t>Він навмисне залишив Афіни без захисту і заманив перський флот у вузьку протоку між Аттикою і островом Саламін. Нечисленний грецький флот (380 трієр), легкими, маневреними й швидкохідними трієрами, застав зненацька громіздку перську флотилію (700 суден). Замкнувши персів у вузькій протоці, греки розбили противника і здобули рішучу перемогу. Перси повернули назад.</a:t>
            </a:r>
          </a:p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endParaRPr altLang="uk-UA" sz="1800" lang="ru-RU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097187" name="" descr="C:\Users\ЮРА\Desktop\image034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932362" y="2420937"/>
            <a:ext cx="3708400" cy="4059237"/>
          </a:xfrm>
          <a:prstGeom prst="rect"/>
          <a:noFill/>
          <a:ln>
            <a:noFill/>
          </a:ln>
        </p:spPr>
      </p:pic>
      <p:pic>
        <p:nvPicPr>
          <p:cNvPr id="2097188" name="" descr="C:\Users\ЮРА\Desktop\images (1)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468312" y="1352550"/>
            <a:ext cx="3222625" cy="222091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cover dir="l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9" name=""/>
          <p:cNvSpPr/>
          <p:nvPr>
            <p:ph type="subTitle" sz="full" idx="7"/>
          </p:nvPr>
        </p:nvSpPr>
        <p:spPr>
          <a:xfrm rot="0">
            <a:off x="684212" y="549275"/>
            <a:ext cx="5400675" cy="11430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marL="0">
              <a:buNone/>
              <a:defRPr sz="2600">
                <a:solidFill>
                  <a:schemeClr val="dk1"/>
                </a:solidFill>
              </a:defRPr>
            </a:lvl1pPr>
            <a:lvl2pPr algn="ctr" marL="366712">
              <a:buNone/>
            </a:lvl2pPr>
            <a:lvl3pPr algn="ctr" marL="776287">
              <a:buNone/>
            </a:lvl3pPr>
            <a:lvl4pPr algn="ctr" marL="1050925">
              <a:buNone/>
            </a:lvl4pPr>
            <a:lvl5pPr algn="ctr" marL="1325562">
              <a:buNone/>
            </a:lvl5pPr>
          </a:lstStyle>
          <a:p>
            <a:pPr algn="r" eaLnBrk="1" hangingPunct="1" latinLnBrk="1" lvl="0"/>
            <a:r>
              <a:rPr altLang="uk-UA" b="1" sz="1800" lang="uk-UA">
                <a:solidFill>
                  <a:srgbClr val="800000"/>
                </a:solidFill>
                <a:latin typeface="Century Schoolbook" pitchFamily="18" charset="0"/>
              </a:rPr>
              <a:t>Фемістокл  </a:t>
            </a:r>
            <a:r>
              <a:rPr altLang="uk-UA" b="1" sz="1800" i="1" lang="uk-UA">
                <a:solidFill>
                  <a:srgbClr val="800000"/>
                </a:solidFill>
                <a:latin typeface="Century Schoolbook" pitchFamily="18" charset="0"/>
              </a:rPr>
              <a:t> </a:t>
            </a:r>
          </a:p>
          <a:p>
            <a:pPr eaLnBrk="1" hangingPunct="1" latinLnBrk="1" lvl="0"/>
            <a:r>
              <a:rPr altLang="uk-UA" b="1" sz="1800" i="1" lang="uk-UA">
                <a:solidFill>
                  <a:srgbClr val="800000"/>
                </a:solidFill>
                <a:latin typeface="Century Schoolbook" pitchFamily="18" charset="0"/>
              </a:rPr>
              <a:t>Саме </a:t>
            </a:r>
            <a:r>
              <a:rPr altLang="uk-UA" b="1" sz="1800" i="1" lang="uk-UA">
                <a:solidFill>
                  <a:srgbClr val="800000"/>
                </a:solidFill>
                <a:latin typeface="Century Schoolbook" pitchFamily="18" charset="0"/>
              </a:rPr>
              <a:t>він переконав жителів Афін віддати всі гроші від продажу срібла з рудників на будівництво флоту.</a:t>
            </a:r>
          </a:p>
          <a:p>
            <a:pPr eaLnBrk="1" hangingPunct="1" latinLnBrk="1" lvl="0"/>
            <a:endParaRPr altLang="en-US" sz="2200" lang="uk-UA">
              <a:solidFill>
                <a:schemeClr val="lt2"/>
              </a:solidFill>
            </a:endParaRPr>
          </a:p>
        </p:txBody>
      </p:sp>
      <p:pic>
        <p:nvPicPr>
          <p:cNvPr id="2097189" name="" descr="1"/>
          <p:cNvPicPr>
            <a:picLocks/>
          </p:cNvPicPr>
          <p:nvPr/>
        </p:nvPicPr>
        <p:blipFill>
          <a:blip xmlns:r="http://schemas.openxmlformats.org/officeDocument/2006/relationships" r:embed="rId1">
            <a:lum contrast="18000"/>
          </a:blip>
          <a:srcRect l="0" t="0" r="0" b="0"/>
          <a:stretch>
            <a:fillRect/>
          </a:stretch>
        </p:blipFill>
        <p:spPr>
          <a:xfrm rot="0">
            <a:off x="6227762" y="692150"/>
            <a:ext cx="2401887" cy="2952750"/>
          </a:xfrm>
          <a:prstGeom prst="rect"/>
          <a:noFill/>
          <a:ln w="76200" cap="flat" cmpd="tri">
            <a:solidFill>
              <a:srgbClr val="E1DEC9">
                <a:alpha val="100000"/>
              </a:srgbClr>
            </a:solidFill>
            <a:prstDash val="solid"/>
            <a:round/>
          </a:ln>
        </p:spPr>
      </p:pic>
      <p:pic>
        <p:nvPicPr>
          <p:cNvPr id="2097190" name="" descr="Триера Макса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827087" y="1844675"/>
            <a:ext cx="4959350" cy="2663825"/>
          </a:xfrm>
          <a:prstGeom prst="rect"/>
          <a:noFill/>
          <a:ln>
            <a:noFill/>
          </a:ln>
        </p:spPr>
      </p:pic>
      <p:sp>
        <p:nvSpPr>
          <p:cNvPr id="1048680" name=""/>
          <p:cNvSpPr/>
          <p:nvPr/>
        </p:nvSpPr>
        <p:spPr>
          <a:xfrm rot="0">
            <a:off x="827087" y="4560887"/>
            <a:ext cx="4032250" cy="14630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uk-UA" b="1" sz="2000" lang="uk-UA">
                <a:solidFill>
                  <a:srgbClr val="8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Schoolbook" pitchFamily="18" charset="0"/>
              </a:rPr>
              <a:t>Грецькі трієри </a:t>
            </a:r>
            <a:r>
              <a:rPr altLang="uk-UA" b="1" i="1" lang="uk-UA">
                <a:solidFill>
                  <a:srgbClr val="8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Schoolbook" pitchFamily="18" charset="0"/>
              </a:rPr>
              <a:t>– </a:t>
            </a:r>
            <a:r>
              <a:rPr altLang="uk-UA" b="1" i="1" lang="uk-UA">
                <a:solidFill>
                  <a:srgbClr val="8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швидкісні бойові кораблі із веслами, розташованими у три ряди з обох бортів. У носовій частині мав гострий металевий таран.</a:t>
            </a:r>
          </a:p>
        </p:txBody>
      </p:sp>
      <p:pic>
        <p:nvPicPr>
          <p:cNvPr id="2097191" name="" descr="C:\Users\ЮРА\Desktop\image173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4964112" y="4554537"/>
            <a:ext cx="3665537" cy="18589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cover dir="l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92" name=""/>
          <p:cNvPicPr>
            <a:picLocks/>
          </p:cNvPicPr>
          <p:nvPr>
            <p:ph type="title" sz="full" idx="0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85812" y="195262"/>
            <a:ext cx="8229600" cy="1395412"/>
          </a:xfrm>
          <a:prstGeom prst="rect"/>
          <a:noFill/>
          <a:ln>
            <a:noFill/>
          </a:ln>
        </p:spPr>
      </p:pic>
      <p:pic>
        <p:nvPicPr>
          <p:cNvPr id="2097193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03237" y="2325687"/>
            <a:ext cx="8064500" cy="4156075"/>
          </a:xfrm>
          <a:prstGeom prst="rect"/>
          <a:noFill/>
          <a:ln>
            <a:noFill/>
          </a:ln>
        </p:spPr>
      </p:pic>
      <p:sp>
        <p:nvSpPr>
          <p:cNvPr id="1048681" name=""/>
          <p:cNvSpPr/>
          <p:nvPr/>
        </p:nvSpPr>
        <p:spPr>
          <a:xfrm rot="0">
            <a:off x="250825" y="981075"/>
            <a:ext cx="8767762" cy="1818639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indent="274637" latinLnBrk="1" lvl="0" marL="88900">
              <a:lnSpc>
                <a:spcPct val="90000"/>
              </a:lnSpc>
              <a:buNone/>
            </a:pPr>
            <a:r>
              <a:rPr altLang="uk-UA" sz="1600" i="1" lang="uk-UA">
                <a:solidFill>
                  <a:srgbClr val="800000"/>
                </a:solidFill>
                <a:ea typeface="Times New Roman" pitchFamily="18" charset="0"/>
              </a:rPr>
              <a:t>Уперше  за всю історію елліни стояли разом, у єдиному бойовому строю перед спільним ворогом. Битва при Платеях остаточно позбавила Грецію від присутності перських військ. </a:t>
            </a:r>
          </a:p>
          <a:p>
            <a:pPr eaLnBrk="1" hangingPunct="1" indent="274637" latinLnBrk="1" lvl="0" marL="88900">
              <a:lnSpc>
                <a:spcPct val="90000"/>
              </a:lnSpc>
              <a:buNone/>
            </a:pPr>
            <a:r>
              <a:rPr altLang="uk-UA" sz="1600" i="1" lang="uk-UA">
                <a:solidFill>
                  <a:srgbClr val="800000"/>
                </a:solidFill>
                <a:ea typeface="Times New Roman" pitchFamily="18" charset="0"/>
              </a:rPr>
              <a:t>Поряд із битвою, яка сталася в той же день при Мікале, вона означала поворотний пункт у війні, після якого греки з тих, хто, обороняється перетворилися у нападаючу сторону.</a:t>
            </a:r>
          </a:p>
          <a:p>
            <a:pPr eaLnBrk="1" hangingPunct="1" indent="274637" latinLnBrk="1" lvl="0" marL="88900">
              <a:lnSpc>
                <a:spcPct val="90000"/>
              </a:lnSpc>
              <a:buNone/>
            </a:pPr>
            <a:r>
              <a:rPr altLang="uk-UA" sz="1600" i="1" lang="uk-UA">
                <a:solidFill>
                  <a:srgbClr val="800000"/>
                </a:solidFill>
                <a:ea typeface="Times New Roman" pitchFamily="18" charset="0"/>
              </a:rPr>
              <a:t>Після битви при </a:t>
            </a:r>
            <a:r>
              <a:rPr altLang="uk-UA" b="1" sz="1600" i="1" lang="uk-UA">
                <a:solidFill>
                  <a:srgbClr val="800000"/>
                </a:solidFill>
                <a:ea typeface="Times New Roman" pitchFamily="18" charset="0"/>
              </a:rPr>
              <a:t>ПЛАТЕЯХ </a:t>
            </a:r>
            <a:r>
              <a:rPr altLang="uk-UA" b="1" sz="1600" i="1" lang="uk-UA">
                <a:solidFill>
                  <a:srgbClr val="8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Century Schoolbook" pitchFamily="18" charset="0"/>
              </a:rPr>
              <a:t>9 вересня 479 р. до н. е.</a:t>
            </a:r>
            <a:r>
              <a:rPr altLang="uk-UA" sz="1600" i="1" lang="uk-UA">
                <a:solidFill>
                  <a:srgbClr val="800000"/>
                </a:solidFill>
                <a:ea typeface="Times New Roman" pitchFamily="18" charset="0"/>
              </a:rPr>
              <a:t> почалася підвищення могутності афінян. </a:t>
            </a:r>
            <a:r>
              <a:rPr altLang="uk-UA" sz="1600" i="1" lang="uk-UA">
                <a:solidFill>
                  <a:srgbClr val="800000"/>
                </a:solidFill>
                <a:ea typeface="Times New Roman" pitchFamily="18" charset="0"/>
              </a:rPr>
              <a:t>Залишки перської армії відступили до Фессалії.</a:t>
            </a:r>
          </a:p>
        </p:txBody>
      </p:sp>
    </p:spTree>
  </p:cSld>
  <p:clrMapOvr>
    <a:masterClrMapping/>
  </p:clrMapOvr>
  <p:transition spd="slow" advClick="1">
    <p:cover dir="l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2" name=""/>
          <p:cNvSpPr/>
          <p:nvPr>
            <p:ph type="subTitle" sz="full" idx="7"/>
          </p:nvPr>
        </p:nvSpPr>
        <p:spPr>
          <a:xfrm rot="0">
            <a:off x="2647950" y="1125537"/>
            <a:ext cx="6313487" cy="11430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marL="0">
              <a:buNone/>
              <a:defRPr sz="2600">
                <a:solidFill>
                  <a:schemeClr val="dk1"/>
                </a:solidFill>
              </a:defRPr>
            </a:lvl1pPr>
            <a:lvl2pPr algn="ctr" marL="366712">
              <a:buNone/>
            </a:lvl2pPr>
            <a:lvl3pPr algn="ctr" marL="776287">
              <a:buNone/>
            </a:lvl3pPr>
            <a:lvl4pPr algn="ctr" marL="1050925">
              <a:buNone/>
            </a:lvl4pPr>
            <a:lvl5pPr algn="ctr" marL="1325562">
              <a:buNone/>
            </a:lvl5pPr>
          </a:lstStyle>
          <a:p>
            <a:pPr algn="l" lvl="0"/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Вирішальним у переході греків у наступ стало створення могутнього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флоту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для захисту від зовнішніх ворогів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.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Завдяки воєнному таланту полководця </a:t>
            </a:r>
            <a:r>
              <a:rPr altLang="en-US" b="1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Арістида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греки здобували одну перемогу за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іншою.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Крім того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він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уславився своїм благородством і непідкупною чесністю і тому грецькі держави довірили йому визначати внесок кожної країни на утримання спільного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флоту.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На основі цього в </a:t>
            </a:r>
            <a:r>
              <a:rPr altLang="en-US" b="1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478-477 р. до н.е.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виник </a:t>
            </a:r>
            <a:r>
              <a:rPr altLang="en-US" b="1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Делоський</a:t>
            </a:r>
            <a:r>
              <a:rPr altLang="en-US" b="1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 </a:t>
            </a:r>
            <a:r>
              <a:rPr altLang="en-US" b="1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союз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(скарбниця зберігалася на осрові Делос), згодом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його назвали </a:t>
            </a:r>
            <a:r>
              <a:rPr altLang="en-US" b="1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Перший афінський морський союз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за домінування в ньому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Афін. На 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кінець греко-перських війн союз об’єднував більше </a:t>
            </a:r>
            <a:r>
              <a:rPr altLang="en-US" b="1" sz="1600" i="1" lang="en-US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400 </a:t>
            </a:r>
            <a:r>
              <a:rPr altLang="en-US" b="1" sz="1600" i="1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грецьких полісів</a:t>
            </a:r>
            <a:r>
              <a:rPr altLang="en-US" sz="1600" lang="uk-UA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.</a:t>
            </a:r>
          </a:p>
        </p:txBody>
      </p:sp>
      <p:pic>
        <p:nvPicPr>
          <p:cNvPr id="2097194" name=""/>
          <p:cNvPicPr>
            <a:picLocks/>
          </p:cNvPicPr>
          <p:nvPr>
            <p:ph type="ctrTitle" sz="full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54012" y="334962"/>
            <a:ext cx="8382000" cy="1103312"/>
          </a:xfrm>
          <a:prstGeom prst="rect"/>
          <a:noFill/>
          <a:ln>
            <a:noFill/>
          </a:ln>
        </p:spPr>
      </p:pic>
      <p:pic>
        <p:nvPicPr>
          <p:cNvPr id="2097195" name="" descr="C:\Users\ЮРА\Desktop\260px-Arístides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250825" y="1157287"/>
            <a:ext cx="2476500" cy="2762250"/>
          </a:xfrm>
          <a:prstGeom prst="rect"/>
          <a:noFill/>
          <a:ln>
            <a:noFill/>
          </a:ln>
        </p:spPr>
      </p:pic>
      <p:pic>
        <p:nvPicPr>
          <p:cNvPr id="2097196" name="" descr="C:\Users\ЮРА\Desktop\pantelis_zografos_1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5148262" y="3863975"/>
            <a:ext cx="3384550" cy="2527300"/>
          </a:xfrm>
          <a:prstGeom prst="rect"/>
          <a:noFill/>
          <a:ln>
            <a:noFill/>
          </a:ln>
        </p:spPr>
      </p:pic>
      <p:pic>
        <p:nvPicPr>
          <p:cNvPr id="2097197" name="" descr="C:\Users\ЮРА\Desktop\296207-greek.jpg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395287" y="4162425"/>
            <a:ext cx="4105275" cy="234473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cover dir="l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98" name=""/>
          <p:cNvPicPr>
            <a:picLocks/>
          </p:cNvPicPr>
          <p:nvPr>
            <p:ph type="title" sz="full" idx="0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817562" y="774700"/>
            <a:ext cx="7802562" cy="798512"/>
          </a:xfrm>
          <a:prstGeom prst="rect"/>
          <a:noFill/>
          <a:ln>
            <a:noFill/>
          </a:ln>
        </p:spPr>
      </p:pic>
      <p:sp>
        <p:nvSpPr>
          <p:cNvPr id="1048683" name=""/>
          <p:cNvSpPr/>
          <p:nvPr/>
        </p:nvSpPr>
        <p:spPr>
          <a:xfrm rot="0">
            <a:off x="3463925" y="1906587"/>
            <a:ext cx="2362200" cy="1066800"/>
          </a:xfrm>
          <a:prstGeom prst="flowChartAlternateProcess"/>
          <a:solidFill>
            <a:srgbClr val="4E75A3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  <a:effectLst>
            <a:outerShdw algn="ctr" dir="2699999" dist="35921" kx="0" sx="100000" sy="100000">
              <a:srgbClr val="CC6600">
                <a:alpha val="100000"/>
              </a:srgbClr>
            </a:outerShdw>
          </a:effectLst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FFCC00"/>
                </a:solidFill>
                <a:latin typeface="Bookman Old Style" pitchFamily="18" charset="0"/>
              </a:rPr>
              <a:t>В</a:t>
            </a:r>
            <a:r>
              <a:rPr altLang="uk-UA" sz="1800" lang="uk-UA">
                <a:solidFill>
                  <a:srgbClr val="FFCC00"/>
                </a:solidFill>
                <a:latin typeface="Bookman Old Style" pitchFamily="18" charset="0"/>
              </a:rPr>
              <a:t>ІЙСЬКОВО</a:t>
            </a:r>
            <a:r>
              <a:rPr altLang="uk-UA" sz="1800" lang="ru-RU">
                <a:solidFill>
                  <a:srgbClr val="FFCC00"/>
                </a:solidFill>
                <a:latin typeface="Bookman Old Style" pitchFamily="18" charset="0"/>
              </a:rPr>
              <a:t>-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FFCC00"/>
                </a:solidFill>
                <a:latin typeface="Bookman Old Style" pitchFamily="18" charset="0"/>
              </a:rPr>
              <a:t>ПОЛ</a:t>
            </a:r>
            <a:r>
              <a:rPr altLang="uk-UA" sz="1800" lang="uk-UA">
                <a:solidFill>
                  <a:srgbClr val="FFCC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FFCC00"/>
                </a:solidFill>
                <a:latin typeface="Bookman Old Style" pitchFamily="18" charset="0"/>
              </a:rPr>
              <a:t>ТИЧ</a:t>
            </a:r>
            <a:r>
              <a:rPr altLang="uk-UA" sz="1800" lang="uk-UA">
                <a:solidFill>
                  <a:srgbClr val="FFCC00"/>
                </a:solidFill>
                <a:latin typeface="Bookman Old Style" pitchFamily="18" charset="0"/>
              </a:rPr>
              <a:t>НІ</a:t>
            </a:r>
          </a:p>
        </p:txBody>
      </p:sp>
      <p:sp>
        <p:nvSpPr>
          <p:cNvPr id="1048684" name=""/>
          <p:cNvSpPr/>
          <p:nvPr/>
        </p:nvSpPr>
        <p:spPr>
          <a:xfrm rot="0">
            <a:off x="781050" y="2135187"/>
            <a:ext cx="2362200" cy="609600"/>
          </a:xfrm>
          <a:prstGeom prst="flowChartAlternateProcess"/>
          <a:solidFill>
            <a:srgbClr val="4E75A3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  <a:effectLst>
            <a:outerShdw algn="ctr" dir="2699999" dist="35921" kx="0" sx="100000" sy="100000">
              <a:srgbClr val="CC6600">
                <a:alpha val="100000"/>
              </a:srgbClr>
            </a:outerShdw>
          </a:effectLst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FFCC00"/>
                </a:solidFill>
                <a:latin typeface="Bookman Old Style" pitchFamily="18" charset="0"/>
              </a:rPr>
              <a:t>МОРАЛЬН</a:t>
            </a:r>
            <a:r>
              <a:rPr altLang="uk-UA" sz="1800" lang="uk-UA">
                <a:solidFill>
                  <a:srgbClr val="FFCC00"/>
                </a:solidFill>
                <a:latin typeface="Bookman Old Style" pitchFamily="18" charset="0"/>
              </a:rPr>
              <a:t>І</a:t>
            </a:r>
          </a:p>
        </p:txBody>
      </p:sp>
      <p:sp>
        <p:nvSpPr>
          <p:cNvPr id="1048685" name=""/>
          <p:cNvSpPr/>
          <p:nvPr/>
        </p:nvSpPr>
        <p:spPr>
          <a:xfrm rot="0">
            <a:off x="6207125" y="2135187"/>
            <a:ext cx="2362200" cy="609600"/>
          </a:xfrm>
          <a:prstGeom prst="flowChartAlternateProcess"/>
          <a:solidFill>
            <a:srgbClr val="4E75A3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  <a:effectLst>
            <a:outerShdw algn="ctr" dir="2699999" dist="35921" kx="0" sx="100000" sy="100000">
              <a:srgbClr val="CC6600">
                <a:alpha val="100000"/>
              </a:srgbClr>
            </a:outerShdw>
          </a:effectLst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uk-UA">
                <a:solidFill>
                  <a:srgbClr val="FFCC00"/>
                </a:solidFill>
                <a:latin typeface="Bookman Old Style" pitchFamily="18" charset="0"/>
              </a:rPr>
              <a:t>Е</a:t>
            </a:r>
            <a:r>
              <a:rPr altLang="uk-UA" sz="1800" lang="ru-RU">
                <a:solidFill>
                  <a:srgbClr val="FFCC00"/>
                </a:solidFill>
                <a:latin typeface="Bookman Old Style" pitchFamily="18" charset="0"/>
              </a:rPr>
              <a:t>КОНОМ</a:t>
            </a:r>
            <a:r>
              <a:rPr altLang="uk-UA" sz="1800" lang="uk-UA">
                <a:solidFill>
                  <a:srgbClr val="FFCC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FFCC00"/>
                </a:solidFill>
                <a:latin typeface="Bookman Old Style" pitchFamily="18" charset="0"/>
              </a:rPr>
              <a:t>Ч</a:t>
            </a:r>
            <a:r>
              <a:rPr altLang="uk-UA" sz="1800" lang="uk-UA">
                <a:solidFill>
                  <a:srgbClr val="FFCC00"/>
                </a:solidFill>
                <a:latin typeface="Bookman Old Style" pitchFamily="18" charset="0"/>
              </a:rPr>
              <a:t>НІ</a:t>
            </a:r>
          </a:p>
        </p:txBody>
      </p:sp>
      <p:sp>
        <p:nvSpPr>
          <p:cNvPr id="1048686" name=""/>
          <p:cNvSpPr/>
          <p:nvPr/>
        </p:nvSpPr>
        <p:spPr>
          <a:xfrm rot="0">
            <a:off x="6172200" y="3359150"/>
            <a:ext cx="2362200" cy="609600"/>
          </a:xfrm>
          <a:prstGeom prst="flowChartAlternateProcess"/>
          <a:solidFill>
            <a:srgbClr val="344E6D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  <a:effectLst>
            <a:outerShdw algn="ctr" dir="2699999" dist="35921" kx="0" sx="100000" sy="100000">
              <a:srgbClr val="CC6600">
                <a:alpha val="100000"/>
              </a:srgbClr>
            </a:outerShdw>
          </a:effectLst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Велика кількість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п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о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л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о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н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ени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х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раб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1048687" name=""/>
          <p:cNvSpPr/>
          <p:nvPr/>
        </p:nvSpPr>
        <p:spPr>
          <a:xfrm rot="0">
            <a:off x="3505200" y="4437062"/>
            <a:ext cx="2362200" cy="990600"/>
          </a:xfrm>
          <a:prstGeom prst="flowChartAlternateProcess"/>
          <a:solidFill>
            <a:srgbClr val="344E6D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  <a:effectLst>
            <a:outerShdw algn="ctr" dir="2699999" dist="35921" kx="0" sx="100000" sy="100000">
              <a:srgbClr val="CC6600">
                <a:alpha val="100000"/>
              </a:srgbClr>
            </a:outerShdw>
          </a:effectLst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Створено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морс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ь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к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й 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союз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на чолі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з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Аф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нами – 478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р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1048688" name=""/>
          <p:cNvSpPr/>
          <p:nvPr/>
        </p:nvSpPr>
        <p:spPr>
          <a:xfrm rot="0">
            <a:off x="647700" y="2978150"/>
            <a:ext cx="2514600" cy="990600"/>
          </a:xfrm>
          <a:prstGeom prst="flowChartAlternateProcess"/>
          <a:solidFill>
            <a:srgbClr val="344E6D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  <a:effectLst>
            <a:outerShdw algn="ctr" dir="2699999" dist="35921" kx="0" sx="100000" sy="100000">
              <a:srgbClr val="CC6600">
                <a:alpha val="100000"/>
              </a:srgbClr>
            </a:outerShdw>
          </a:effectLst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Греки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відстояли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свою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незалежність</a:t>
            </a:r>
          </a:p>
        </p:txBody>
      </p:sp>
      <p:sp>
        <p:nvSpPr>
          <p:cNvPr id="1048689" name=""/>
          <p:cNvSpPr/>
          <p:nvPr/>
        </p:nvSpPr>
        <p:spPr>
          <a:xfrm rot="0">
            <a:off x="685800" y="4197350"/>
            <a:ext cx="2438400" cy="990600"/>
          </a:xfrm>
          <a:prstGeom prst="flowChartAlternateProcess"/>
          <a:solidFill>
            <a:srgbClr val="344E6D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  <a:effectLst>
            <a:outerShdw algn="ctr" dir="2699999" dist="35921" kx="0" sx="100000" sy="100000">
              <a:srgbClr val="CC6600">
                <a:alpha val="100000"/>
              </a:srgbClr>
            </a:outerShdw>
          </a:effectLst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Зріс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авторитет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Аф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1048690" name=""/>
          <p:cNvSpPr/>
          <p:nvPr/>
        </p:nvSpPr>
        <p:spPr>
          <a:xfrm rot="0">
            <a:off x="3200400" y="5486400"/>
            <a:ext cx="2971800" cy="990600"/>
          </a:xfrm>
          <a:prstGeom prst="flowChartAlternateProcess"/>
          <a:solidFill>
            <a:srgbClr val="344E6D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  <a:effectLst>
            <a:outerShdw algn="ctr" dir="2699999" dist="35921" kx="0" sx="100000" sy="100000">
              <a:srgbClr val="CC6600">
                <a:alpha val="100000"/>
              </a:srgbClr>
            </a:outerShdw>
          </a:effectLst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Перс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ь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ким в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ійськовим</a:t>
            </a:r>
          </a:p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кораблям за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боронений</a:t>
            </a:r>
          </a:p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в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х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д в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Е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гейс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ь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ке море</a:t>
            </a:r>
          </a:p>
        </p:txBody>
      </p:sp>
      <p:sp>
        <p:nvSpPr>
          <p:cNvPr id="1048691" name=""/>
          <p:cNvSpPr/>
          <p:nvPr/>
        </p:nvSpPr>
        <p:spPr>
          <a:xfrm rot="0">
            <a:off x="3505200" y="3009900"/>
            <a:ext cx="2362200" cy="1295400"/>
          </a:xfrm>
          <a:prstGeom prst="flowChartAlternateProcess"/>
          <a:solidFill>
            <a:srgbClr val="344E6D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  <a:effectLst>
            <a:outerShdw algn="ctr" dir="2699999" dist="35921" kx="0" sx="100000" sy="100000">
              <a:srgbClr val="CC6600">
                <a:alpha val="100000"/>
              </a:srgbClr>
            </a:outerShdw>
          </a:effectLst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Перс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я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в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изнавала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неза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лежніст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ь 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гре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ць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ских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міст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Мало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ї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Аз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ії</a:t>
            </a:r>
          </a:p>
        </p:txBody>
      </p:sp>
      <p:sp>
        <p:nvSpPr>
          <p:cNvPr id="1048692" name=""/>
          <p:cNvSpPr/>
          <p:nvPr/>
        </p:nvSpPr>
        <p:spPr>
          <a:xfrm rot="0">
            <a:off x="6172200" y="4197350"/>
            <a:ext cx="2362200" cy="1219200"/>
          </a:xfrm>
          <a:prstGeom prst="flowChartAlternateProcess"/>
          <a:solidFill>
            <a:srgbClr val="344E6D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  <a:effectLst>
            <a:outerShdw algn="ctr" dir="2699999" dist="35921" kx="0" sx="100000" sy="100000">
              <a:srgbClr val="CC6600">
                <a:alpha val="100000"/>
              </a:srgbClr>
            </a:outerShdw>
          </a:effectLst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Греки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отримали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контроль над 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Чорн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м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Е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гейс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ь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ким морями</a:t>
            </a:r>
          </a:p>
        </p:txBody>
      </p:sp>
      <p:sp>
        <p:nvSpPr>
          <p:cNvPr id="1048693" name=""/>
          <p:cNvSpPr/>
          <p:nvPr/>
        </p:nvSpPr>
        <p:spPr>
          <a:xfrm rot="0" flipH="1">
            <a:off x="2084387" y="1409700"/>
            <a:ext cx="1524000" cy="533400"/>
          </a:xfrm>
          <a:prstGeom prst="line"/>
          <a:noFill/>
          <a:ln w="9525" cap="flat" cmpd="sng">
            <a:solidFill>
              <a:srgbClr val="800000">
                <a:alpha val="100000"/>
              </a:srgbClr>
            </a:solidFill>
            <a:prstDash val="solid"/>
            <a:round/>
            <a:tailEnd type="triangle" w="med" len="med"/>
          </a:ln>
        </p:spPr>
      </p:sp>
      <p:sp>
        <p:nvSpPr>
          <p:cNvPr id="1048694" name=""/>
          <p:cNvSpPr/>
          <p:nvPr/>
        </p:nvSpPr>
        <p:spPr>
          <a:xfrm rot="0">
            <a:off x="4694237" y="1357312"/>
            <a:ext cx="0" cy="533400"/>
          </a:xfrm>
          <a:prstGeom prst="line"/>
          <a:noFill/>
          <a:ln w="9525" cap="flat" cmpd="sng">
            <a:solidFill>
              <a:srgbClr val="800000">
                <a:alpha val="100000"/>
              </a:srgbClr>
            </a:solidFill>
            <a:prstDash val="solid"/>
            <a:round/>
            <a:tailEnd type="triangle" w="med" len="med"/>
          </a:ln>
        </p:spPr>
      </p:sp>
      <p:sp>
        <p:nvSpPr>
          <p:cNvPr id="1048695" name=""/>
          <p:cNvSpPr/>
          <p:nvPr/>
        </p:nvSpPr>
        <p:spPr>
          <a:xfrm rot="0">
            <a:off x="6048375" y="1409700"/>
            <a:ext cx="1295400" cy="609600"/>
          </a:xfrm>
          <a:prstGeom prst="line"/>
          <a:noFill/>
          <a:ln w="9525" cap="flat" cmpd="sng">
            <a:solidFill>
              <a:srgbClr val="800000">
                <a:alpha val="100000"/>
              </a:srgbClr>
            </a:solidFill>
            <a:prstDash val="solid"/>
            <a:round/>
            <a:tailEnd type="triangle" w="med" len="med"/>
          </a:ln>
        </p:spPr>
      </p:sp>
      <p:sp>
        <p:nvSpPr>
          <p:cNvPr id="1048696" name=""/>
          <p:cNvSpPr/>
          <p:nvPr/>
        </p:nvSpPr>
        <p:spPr>
          <a:xfrm rot="0">
            <a:off x="250825" y="404812"/>
            <a:ext cx="8440738" cy="8026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algn="ctr" eaLnBrk="1" hangingPunct="1" latinLnBrk="1" lvl="0">
              <a:spcBef>
                <a:spcPct val="50000"/>
              </a:spcBef>
            </a:pPr>
            <a:r>
              <a:rPr altLang="uk-UA" b="1" sz="2400" i="1" lang="uk-UA">
                <a:solidFill>
                  <a:srgbClr val="8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Times New Roman" pitchFamily="18" charset="0"/>
              </a:rPr>
              <a:t>449 р. до н.е.</a:t>
            </a:r>
            <a:r>
              <a:rPr altLang="uk-UA" b="1" sz="2400" i="1" lang="uk-UA">
                <a:solidFill>
                  <a:srgbClr val="800000"/>
                </a:solidFill>
                <a:ea typeface="Times New Roman" pitchFamily="18" charset="0"/>
              </a:rPr>
              <a:t> був укладений мирний договір – </a:t>
            </a:r>
            <a:r>
              <a:rPr altLang="uk-UA" b="1" sz="2400" i="1" lang="uk-UA">
                <a:solidFill>
                  <a:srgbClr val="80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Times New Roman" pitchFamily="18" charset="0"/>
              </a:rPr>
              <a:t>“Калієв мир“</a:t>
            </a:r>
          </a:p>
        </p:txBody>
      </p:sp>
    </p:spTree>
  </p:cSld>
  <p:clrMapOvr>
    <a:masterClrMapping/>
  </p:clrMapOvr>
  <p:transition spd="slow" advClick="1">
    <p:cover dir="l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7" name=""/>
          <p:cNvSpPr/>
          <p:nvPr>
            <p:ph type="subTitle" sz="full" idx="7"/>
          </p:nvPr>
        </p:nvSpPr>
        <p:spPr>
          <a:xfrm rot="0">
            <a:off x="457200" y="3700462"/>
            <a:ext cx="8305800" cy="11430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marL="0">
              <a:buNone/>
              <a:defRPr sz="2600">
                <a:solidFill>
                  <a:schemeClr val="dk1"/>
                </a:solidFill>
              </a:defRPr>
            </a:lvl1pPr>
            <a:lvl2pPr algn="ctr" marL="366712">
              <a:buNone/>
            </a:lvl2pPr>
            <a:lvl3pPr algn="ctr" marL="776287">
              <a:buNone/>
            </a:lvl3pPr>
            <a:lvl4pPr algn="ctr" marL="1050925">
              <a:buNone/>
            </a:lvl4pPr>
            <a:lvl5pPr algn="ctr" marL="1325562">
              <a:buNone/>
            </a:lvl5pPr>
          </a:lstStyle>
          <a:p>
            <a:pPr lvl="0"/>
            <a:endParaRPr altLang="en-US" sz="2200" lang="uk-UA">
              <a:solidFill>
                <a:schemeClr val="lt2"/>
              </a:solidFill>
            </a:endParaRPr>
          </a:p>
        </p:txBody>
      </p:sp>
      <p:pic>
        <p:nvPicPr>
          <p:cNvPr id="2097199" name=""/>
          <p:cNvPicPr>
            <a:picLocks/>
          </p:cNvPicPr>
          <p:nvPr>
            <p:ph type="ctrTitle" sz="full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42925" y="-171450"/>
            <a:ext cx="8302625" cy="1397000"/>
          </a:xfrm>
          <a:prstGeom prst="rect"/>
          <a:noFill/>
          <a:ln>
            <a:noFill/>
          </a:ln>
        </p:spPr>
      </p:pic>
      <p:graphicFrame>
        <p:nvGraphicFramePr>
          <p:cNvPr id="4194305" name=""/>
          <p:cNvGraphicFramePr>
            <a:graphicFrameLocks/>
          </p:cNvGraphicFramePr>
          <p:nvPr/>
        </p:nvGraphicFramePr>
        <p:xfrm rot="0">
          <a:off x="468312" y="1125537"/>
          <a:ext cx="8183562" cy="5205412"/>
        </p:xfrm>
        <a:graphic>
          <a:graphicData uri="http://schemas.openxmlformats.org/drawingml/2006/table">
            <a:tbl>
              <a:tblPr/>
              <a:tblGrid>
                <a:gridCol w="1625599"/>
                <a:gridCol w="2479674"/>
                <a:gridCol w="4078287"/>
              </a:tblGrid>
              <a:tr h="411162">
                <a:tc>
                  <a:txBody>
                    <a:bodyPr/>
                    <a:p>
                      <a:pPr algn="ctr" eaLnBrk="1" hangingPunct="1" latinLnBrk="1" lvl="0"/>
                      <a:r>
                        <a:rPr altLang="en-US" b="1" sz="1600" lang="uk-UA">
                          <a:solidFill>
                            <a:srgbClr val="002060"/>
                          </a:solidFill>
                          <a:ea typeface="Times New Roman" pitchFamily="18" charset="0"/>
                        </a:rPr>
                        <a:t>Дата 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eaLnBrk="1" hangingPunct="1" latinLnBrk="1" lvl="0"/>
                      <a:r>
                        <a:rPr altLang="en-US" b="1" sz="1600" lang="uk-UA">
                          <a:solidFill>
                            <a:srgbClr val="002060"/>
                          </a:solidFill>
                          <a:ea typeface="Times New Roman" pitchFamily="18" charset="0"/>
                        </a:rPr>
                        <a:t>Битва 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eaLnBrk="1" hangingPunct="1" latinLnBrk="1" lvl="0"/>
                      <a:r>
                        <a:rPr altLang="en-US" b="1" sz="1600" lang="uk-UA">
                          <a:solidFill>
                            <a:srgbClr val="002060"/>
                          </a:solidFill>
                          <a:ea typeface="Times New Roman" pitchFamily="18" charset="0"/>
                        </a:rPr>
                        <a:t>Результат битви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</a:tr>
              <a:tr h="739774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492 р. до н.е.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Початок перського походу проти греків.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Внаслідок опору фракійських племен та шторму на морі перська армія вимушена була повернути назад.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381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1E5DC"/>
                    </a:solidFill>
                  </a:tcPr>
                </a:tc>
              </a:tr>
              <a:tr h="576262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490 р. до н.е.</a:t>
                      </a:r>
                    </a:p>
                    <a:p>
                      <a:pPr algn="l" eaLnBrk="1" hangingPunct="1" latinLnBrk="1" lvl="0"/>
                      <a:endParaRPr altLang="en-US" sz="1400" lang="uk-UA">
                        <a:solidFill>
                          <a:srgbClr val="000000"/>
                        </a:solidFill>
                        <a:ea typeface="Times New Roman" pitchFamily="18" charset="0"/>
                      </a:endParaRP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Марафонська битва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Використовуючи сильні фланги, греки здобувають блискучу перемогу.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F0F3EE"/>
                    </a:solidFill>
                  </a:tcPr>
                </a:tc>
              </a:tr>
              <a:tr h="944562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480 р. до н.е.</a:t>
                      </a:r>
                    </a:p>
                    <a:p>
                      <a:pPr algn="l" eaLnBrk="1" hangingPunct="1" latinLnBrk="1" lvl="0"/>
                      <a:endParaRPr altLang="en-US" sz="1400" lang="uk-UA">
                        <a:solidFill>
                          <a:srgbClr val="000000"/>
                        </a:solidFill>
                        <a:ea typeface="Times New Roman" pitchFamily="18" charset="0"/>
                      </a:endParaRP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Битва при Фермопілах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Героїчна оборона Фермопільського проходу спартанським царе Леонідом з 300 воїнами показала стійкість грецьких воїнів. Перська армія вступила до Аттики.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1E5DC"/>
                    </a:solidFill>
                  </a:tcPr>
                </a:tc>
              </a:tr>
              <a:tr h="946149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480 р. до н.е.</a:t>
                      </a:r>
                    </a:p>
                    <a:p>
                      <a:pPr algn="l" eaLnBrk="1" hangingPunct="1" latinLnBrk="1" lvl="0"/>
                      <a:endParaRPr altLang="en-US" sz="1400" lang="uk-UA">
                        <a:solidFill>
                          <a:srgbClr val="000000"/>
                        </a:solidFill>
                        <a:ea typeface="Times New Roman" pitchFamily="18" charset="0"/>
                      </a:endParaRP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Саламінська битва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Морська битва, у якій важкі і громіздкі перські кораблі не змогли битися у вузькій протоці і програли. Греки відчули силу й перевагу над ворогами.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F0F3EE"/>
                    </a:solidFill>
                  </a:tcPr>
                </a:tc>
              </a:tr>
              <a:tr h="917574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479 р. до н.е.</a:t>
                      </a:r>
                    </a:p>
                    <a:p>
                      <a:pPr algn="l" eaLnBrk="1" hangingPunct="1" latinLnBrk="1" lvl="0"/>
                      <a:endParaRPr altLang="en-US" sz="1400" lang="uk-UA">
                        <a:solidFill>
                          <a:srgbClr val="000000"/>
                        </a:solidFill>
                        <a:ea typeface="Times New Roman" pitchFamily="18" charset="0"/>
                      </a:endParaRP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Битва під Платеями та біля мису Мікале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1E5DC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Уперше елліни об'єдналися для відсічі спільному ворогу й перемогли. Біля мису Мікале перський флот зазнав остаточної поразки.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E1E5DC"/>
                    </a:solidFill>
                  </a:tcPr>
                </a:tc>
              </a:tr>
              <a:tr h="669924"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449 р. до н.е.</a:t>
                      </a:r>
                    </a:p>
                    <a:p>
                      <a:pPr algn="l" eaLnBrk="1" hangingPunct="1" latinLnBrk="1" lvl="0"/>
                      <a:endParaRPr altLang="en-US" sz="1400" lang="uk-UA">
                        <a:solidFill>
                          <a:srgbClr val="000000"/>
                        </a:solidFill>
                        <a:ea typeface="Times New Roman" pitchFamily="18" charset="0"/>
                      </a:endParaRP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Закінчення греко-перських війн.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F0F3EE"/>
                    </a:solidFill>
                  </a:tcPr>
                </a:tc>
                <a:tc>
                  <a:txBody>
                    <a:bodyPr/>
                    <a:p>
                      <a:pPr algn="l" eaLnBrk="1" hangingPunct="1" latinLnBrk="1" lvl="0"/>
                      <a:r>
                        <a:rPr altLang="en-US" b="0" sz="1400" lang="uk-UA">
                          <a:solidFill>
                            <a:srgbClr val="000000"/>
                          </a:solidFill>
                          <a:ea typeface="Times New Roman" pitchFamily="18" charset="0"/>
                        </a:rPr>
                        <a:t>Укладання «Калієвого миру». Налагодилися торговель зв'язки з колоніями.</a:t>
                      </a:r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1">
    <p:cover dir="l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>
            <p:ph type="ctrTitle" sz="full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7200" y="219075"/>
            <a:ext cx="8308975" cy="1695450"/>
          </a:xfrm>
          <a:prstGeom prst="rect"/>
          <a:noFill/>
          <a:ln>
            <a:noFill/>
          </a:ln>
        </p:spPr>
      </p:pic>
      <p:sp>
        <p:nvSpPr>
          <p:cNvPr id="1048599" name=""/>
          <p:cNvSpPr/>
          <p:nvPr>
            <p:ph type="subTitle" sz="full" idx="7"/>
          </p:nvPr>
        </p:nvSpPr>
        <p:spPr>
          <a:xfrm rot="0">
            <a:off x="539750" y="1485423"/>
            <a:ext cx="8270875" cy="3825241"/>
          </a:xfrm>
          <a:prstGeom prst="rect"/>
          <a:noFill/>
          <a:ln>
            <a:noFill/>
          </a:ln>
        </p:spPr>
        <p:txBody>
          <a:bodyPr anchor="ctr" bIns="45720" lIns="91440" rIns="91440" tIns="45720" vert="horz">
            <a:spAutoFit/>
          </a:bodyPr>
          <a:lstStyle>
            <a:lvl1pPr algn="ctr" marL="0">
              <a:buNone/>
              <a:defRPr sz="2600">
                <a:solidFill>
                  <a:schemeClr val="dk1"/>
                </a:solidFill>
              </a:defRPr>
            </a:lvl1pPr>
            <a:lvl2pPr algn="ctr" marL="366712">
              <a:buNone/>
            </a:lvl2pPr>
            <a:lvl3pPr algn="ctr" marL="776287">
              <a:buNone/>
            </a:lvl3pPr>
            <a:lvl4pPr algn="ctr" marL="1050925">
              <a:buNone/>
            </a:lvl4pPr>
            <a:lvl5pPr algn="ctr" marL="1325562">
              <a:buNone/>
            </a:lvl5pPr>
          </a:lstStyle>
          <a:p>
            <a:pPr algn="just" eaLnBrk="1" hangingPunct="1" indent="-342900" latinLnBrk="1" lvl="0" marL="342900">
              <a:spcBef>
                <a:spcPct val="0"/>
              </a:spcBef>
              <a:buFontTx/>
              <a:buAutoNum type="arabicPeriod" startAt="1"/>
            </a:pPr>
            <a:r>
              <a:rPr altLang="uk-UA" b="1" sz="36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Причини греко-перських війн.</a:t>
            </a:r>
          </a:p>
          <a:p>
            <a:pPr algn="just" eaLnBrk="1" hangingPunct="1" indent="-342900" latinLnBrk="1" lvl="0" marL="342900">
              <a:spcBef>
                <a:spcPct val="0"/>
              </a:spcBef>
              <a:buFontTx/>
              <a:buAutoNum type="arabicPeriod" startAt="1"/>
            </a:pPr>
            <a:r>
              <a:rPr altLang="uk-UA" b="1" sz="36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Похід Дарія.</a:t>
            </a:r>
          </a:p>
          <a:p>
            <a:pPr algn="just" eaLnBrk="1" hangingPunct="1" indent="-342900" latinLnBrk="1" lvl="0" marL="342900">
              <a:spcBef>
                <a:spcPct val="0"/>
              </a:spcBef>
              <a:buFontTx/>
              <a:buAutoNum type="arabicPeriod" startAt="1"/>
            </a:pPr>
            <a:r>
              <a:rPr altLang="uk-UA" b="1" sz="36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Марафонська </a:t>
            </a:r>
            <a:r>
              <a:rPr altLang="uk-UA" b="1" sz="36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битва.</a:t>
            </a:r>
          </a:p>
          <a:p>
            <a:pPr algn="just" eaLnBrk="1" hangingPunct="1" indent="-342900" latinLnBrk="1" lvl="0" marL="342900">
              <a:spcBef>
                <a:spcPct val="0"/>
              </a:spcBef>
              <a:buFontTx/>
              <a:buAutoNum type="arabicPeriod" startAt="1"/>
            </a:pPr>
            <a:r>
              <a:rPr altLang="uk-UA" b="1" sz="36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Битва </a:t>
            </a:r>
            <a:r>
              <a:rPr altLang="uk-UA" b="1" sz="36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при Фермопілах.</a:t>
            </a:r>
          </a:p>
          <a:p>
            <a:pPr algn="just" eaLnBrk="1" hangingPunct="1" indent="-342900" latinLnBrk="1" lvl="0" marL="342900">
              <a:spcBef>
                <a:spcPct val="0"/>
              </a:spcBef>
              <a:buFontTx/>
              <a:buAutoNum type="arabicPeriod" startAt="1"/>
            </a:pPr>
            <a:r>
              <a:rPr altLang="uk-UA" b="1" sz="36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Саламінська битва.</a:t>
            </a:r>
          </a:p>
          <a:p>
            <a:pPr algn="just" eaLnBrk="1" hangingPunct="1" indent="-342900" latinLnBrk="1" lvl="0" marL="342900">
              <a:spcBef>
                <a:spcPct val="0"/>
              </a:spcBef>
              <a:buFontTx/>
              <a:buAutoNum type="arabicPeriod" startAt="1"/>
            </a:pPr>
            <a:r>
              <a:rPr altLang="uk-UA" b="1" sz="36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Остаточна перемога греків та її значення</a:t>
            </a:r>
            <a:r>
              <a:rPr altLang="uk-UA" b="1" sz="36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.</a:t>
            </a:r>
          </a:p>
        </p:txBody>
      </p:sp>
      <p:pic>
        <p:nvPicPr>
          <p:cNvPr id="2097154" name="" descr="hoplit4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6516687" y="1916112"/>
            <a:ext cx="2549525" cy="2232025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cover dir="l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31" name=""/>
          <p:cNvSpPr/>
          <p:nvPr>
            <p:ph sz="full" idx="7"/>
          </p:nvPr>
        </p:nvSpPr>
        <p:spPr>
          <a:xfrm rot="0">
            <a:off x="468312" y="1341437"/>
            <a:ext cx="8229600" cy="45720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lvl="0"/>
            <a:r>
              <a:rPr altLang="en-US" lang="uk-UA">
                <a:solidFill>
                  <a:srgbClr val="002060"/>
                </a:solidFill>
              </a:rPr>
              <a:t>Один афінянин приніс своїм співгромадянам звістку про перемогу, вигукнув: </a:t>
            </a:r>
            <a:r>
              <a:rPr altLang="en-US" i="1" lang="uk-UA">
                <a:solidFill>
                  <a:srgbClr val="002060"/>
                </a:solidFill>
              </a:rPr>
              <a:t>« Радійте афіняни, ми перемогли!»</a:t>
            </a:r>
            <a:r>
              <a:rPr altLang="en-US" lang="uk-UA">
                <a:solidFill>
                  <a:srgbClr val="002060"/>
                </a:solidFill>
              </a:rPr>
              <a:t>. Про яку битву греко-перських воєн йшлося? Коли вона відбулася? Яке значення вона мала?</a:t>
            </a:r>
          </a:p>
          <a:p>
            <a:pPr lvl="0"/>
            <a:r>
              <a:rPr altLang="en-US" lang="uk-UA">
                <a:solidFill>
                  <a:srgbClr val="002060"/>
                </a:solidFill>
              </a:rPr>
              <a:t>На місці однієї з битв греко-перських війн було встановлено пам'ятник, на якому був напис: </a:t>
            </a:r>
            <a:r>
              <a:rPr altLang="en-US" i="1" lang="uk-UA">
                <a:solidFill>
                  <a:srgbClr val="002060"/>
                </a:solidFill>
              </a:rPr>
              <a:t>«О, подорожній, повідай спартанцям про нашу загибель, вірні законам своїм, тут ми кістками полягли!»</a:t>
            </a:r>
            <a:r>
              <a:rPr altLang="en-US" lang="uk-UA">
                <a:solidFill>
                  <a:srgbClr val="002060"/>
                </a:solidFill>
              </a:rPr>
              <a:t>. Кому присвячений цей пам'ятник і напис на ньому? Що знаєте про цю битву? Наведіть приклади героїзму і мужності спартанців.</a:t>
            </a:r>
          </a:p>
        </p:txBody>
      </p:sp>
      <p:pic>
        <p:nvPicPr>
          <p:cNvPr id="2097200" name=""/>
          <p:cNvPicPr>
            <a:picLocks/>
          </p:cNvPicPr>
          <p:nvPr>
            <p:ph type="title" sz="full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7200" y="152400"/>
            <a:ext cx="8229600" cy="150495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cover dir="l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201" name="" descr="C:\Users\ЮРА\Desktop\300-спартанцев-Битва-при-Фермопилах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31812" y="523875"/>
            <a:ext cx="4256087" cy="3189287"/>
          </a:xfrm>
          <a:prstGeom prst="rect"/>
          <a:noFill/>
          <a:ln>
            <a:noFill/>
          </a:ln>
        </p:spPr>
      </p:pic>
      <p:pic>
        <p:nvPicPr>
          <p:cNvPr id="2097202" name="" descr="C:\Users\ЮРА\Desktop\images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421187" y="3879850"/>
            <a:ext cx="3967162" cy="2571750"/>
          </a:xfrm>
          <a:prstGeom prst="rect"/>
          <a:noFill/>
          <a:ln>
            <a:noFill/>
          </a:ln>
        </p:spPr>
      </p:pic>
      <p:pic>
        <p:nvPicPr>
          <p:cNvPr id="2097203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523875" y="3511550"/>
            <a:ext cx="6772275" cy="1603375"/>
          </a:xfrm>
          <a:prstGeom prst="rect"/>
          <a:noFill/>
          <a:ln>
            <a:noFill/>
          </a:ln>
        </p:spPr>
      </p:pic>
      <p:sp>
        <p:nvSpPr>
          <p:cNvPr id="1048732" name=""/>
          <p:cNvSpPr txBox="1"/>
          <p:nvPr/>
        </p:nvSpPr>
        <p:spPr>
          <a:xfrm rot="0">
            <a:off x="4859337" y="549275"/>
            <a:ext cx="4284662" cy="3581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eaLnBrk="1" hangingPunct="1" latinLnBrk="1" lvl="0"/>
            <a:endParaRPr/>
          </a:p>
        </p:txBody>
      </p:sp>
    </p:spTree>
  </p:cSld>
  <p:clrMapOvr>
    <a:masterClrMapping/>
  </p:clrMapOvr>
  <p:transition spd="slow" advClick="1">
    <p:cover dir="l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>
            <p:ph type="title" sz="full" idx="0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55587" y="401637"/>
            <a:ext cx="8212137" cy="1658937"/>
          </a:xfrm>
          <a:prstGeom prst="rect"/>
          <a:noFill/>
          <a:ln>
            <a:noFill/>
          </a:ln>
        </p:spPr>
      </p:pic>
      <p:sp>
        <p:nvSpPr>
          <p:cNvPr id="1048612" name=""/>
          <p:cNvSpPr/>
          <p:nvPr>
            <p:ph type="body" sz="full" idx="1"/>
          </p:nvPr>
        </p:nvSpPr>
        <p:spPr>
          <a:xfrm rot="0">
            <a:off x="468312" y="2060575"/>
            <a:ext cx="7924800" cy="4032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indent="-365124" latinLnBrk="1" lvl="0" marL="541337">
              <a:lnSpc>
                <a:spcPct val="80000"/>
              </a:lnSpc>
              <a:buFont typeface="Wingdings" pitchFamily="2" charset="2"/>
              <a:buChar char="Ш"/>
            </a:pP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з’ясувати </a:t>
            </a: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причини, характер та наслідки </a:t>
            </a: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греко–перських воєн</a:t>
            </a: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, сформувати уявлення про перебіг відомих  </a:t>
            </a: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битв;</a:t>
            </a:r>
          </a:p>
          <a:p>
            <a:pPr eaLnBrk="1" hangingPunct="1" indent="-365124" latinLnBrk="1" lvl="0" marL="541337">
              <a:lnSpc>
                <a:spcPct val="80000"/>
              </a:lnSpc>
              <a:buFont typeface="Wingdings" pitchFamily="2" charset="2"/>
              <a:buChar char="Ш"/>
            </a:pP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н</a:t>
            </a: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азивати хронологічні межі греко-перських воєн;</a:t>
            </a:r>
          </a:p>
          <a:p>
            <a:pPr eaLnBrk="1" hangingPunct="1" indent="-365124" latinLnBrk="1" lvl="0" marL="541337">
              <a:lnSpc>
                <a:spcPct val="80000"/>
              </a:lnSpc>
              <a:buFont typeface="Wingdings" pitchFamily="2" charset="2"/>
              <a:buChar char="Ш"/>
            </a:pP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п</a:t>
            </a: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оказувати на карті Перську державу та Грецію; перебіг греко-перських воєн та місця основних битв;</a:t>
            </a:r>
          </a:p>
          <a:p>
            <a:pPr eaLnBrk="1" hangingPunct="1" indent="-365124" latinLnBrk="1" lvl="0" marL="541337">
              <a:lnSpc>
                <a:spcPct val="80000"/>
              </a:lnSpc>
              <a:buFont typeface="Wingdings" pitchFamily="2" charset="2"/>
              <a:buChar char="Ш"/>
            </a:pP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х</a:t>
            </a: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арактеризувати наслілки </a:t>
            </a: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греко-перських </a:t>
            </a: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війн;</a:t>
            </a:r>
          </a:p>
          <a:p>
            <a:pPr eaLnBrk="1" hangingPunct="1" indent="-365124" latinLnBrk="1" lvl="0" marL="541337">
              <a:lnSpc>
                <a:spcPct val="80000"/>
              </a:lnSpc>
              <a:buFont typeface="Wingdings" pitchFamily="2" charset="2"/>
              <a:buChar char="Ш"/>
            </a:pPr>
            <a:r>
              <a:rPr altLang="uk-UA" b="1" sz="24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 характеризувати діяльність видатних діячів.</a:t>
            </a:r>
          </a:p>
        </p:txBody>
      </p:sp>
    </p:spTree>
  </p:cSld>
  <p:clrMapOvr>
    <a:masterClrMapping/>
  </p:clrMapOvr>
  <p:transition spd="slow" advClick="1">
    <p:cover dir="l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>
            <p:ph type="title" sz="full" idx="0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82625" y="66675"/>
            <a:ext cx="7924800" cy="1884362"/>
          </a:xfrm>
          <a:prstGeom prst="rect"/>
          <a:noFill/>
          <a:ln>
            <a:noFill/>
          </a:ln>
        </p:spPr>
      </p:pic>
      <p:sp>
        <p:nvSpPr>
          <p:cNvPr id="1048613" name=""/>
          <p:cNvSpPr/>
          <p:nvPr>
            <p:ph type="body" sz="full" idx="1"/>
          </p:nvPr>
        </p:nvSpPr>
        <p:spPr>
          <a:xfrm rot="0">
            <a:off x="3708400" y="1773237"/>
            <a:ext cx="4967287" cy="46799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indent="-342900" latinLnBrk="1" lvl="0" marL="342900">
              <a:buFont typeface="Wingdings" pitchFamily="2" charset="2"/>
              <a:buChar char="v"/>
            </a:pPr>
            <a:r>
              <a:rPr altLang="uk-UA" b="1" sz="20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Назвіть політичного діяча, чий портрет ви бачите?</a:t>
            </a:r>
          </a:p>
          <a:p>
            <a:pPr eaLnBrk="1" hangingPunct="1" indent="-342900" latinLnBrk="1" lvl="0" marL="342900">
              <a:buFont typeface="Wingdings" pitchFamily="2" charset="2"/>
              <a:buChar char="v"/>
            </a:pPr>
            <a:r>
              <a:rPr altLang="uk-UA" b="1" sz="20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Що вам відомо про нього</a:t>
            </a:r>
            <a:r>
              <a:rPr altLang="uk-UA" b="1" sz="20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?</a:t>
            </a:r>
          </a:p>
          <a:p>
            <a:pPr eaLnBrk="1" hangingPunct="1" indent="-342900" latinLnBrk="1" lvl="0" marL="342900">
              <a:buFont typeface="Wingdings" pitchFamily="2" charset="2"/>
              <a:buChar char="v"/>
            </a:pPr>
            <a:r>
              <a:rPr altLang="uk-UA" b="1" sz="20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Знайдіть на карті територію Перського царства на початку </a:t>
            </a:r>
            <a:r>
              <a:rPr altLang="uk-UA" b="1" sz="2000" i="1" lang="en-US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V </a:t>
            </a:r>
            <a:r>
              <a:rPr altLang="uk-UA" b="1" sz="20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ст. до н.е.</a:t>
            </a:r>
          </a:p>
          <a:p>
            <a:pPr eaLnBrk="1" hangingPunct="1" indent="-342900" latinLnBrk="1" lvl="0" marL="342900">
              <a:buFont typeface="Wingdings" pitchFamily="2" charset="2"/>
              <a:buChar char="v"/>
            </a:pPr>
            <a:r>
              <a:rPr altLang="uk-UA" b="1" sz="20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Які народи були завойовані персами на початку </a:t>
            </a:r>
            <a:r>
              <a:rPr altLang="uk-UA" b="1" sz="2000" i="1" lang="en-US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V </a:t>
            </a:r>
            <a:r>
              <a:rPr altLang="uk-UA" b="1" sz="20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ст. до н.е</a:t>
            </a:r>
            <a:r>
              <a:rPr altLang="uk-UA" b="1" sz="20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.?</a:t>
            </a:r>
          </a:p>
          <a:p>
            <a:pPr eaLnBrk="1" hangingPunct="1" indent="-342900" latinLnBrk="1" lvl="0" marL="342900">
              <a:buFont typeface="Wingdings" pitchFamily="2" charset="2"/>
              <a:buChar char="v"/>
            </a:pPr>
            <a:r>
              <a:rPr altLang="uk-UA" b="1" sz="20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Чому </a:t>
            </a:r>
            <a:r>
              <a:rPr altLang="uk-UA" b="1" sz="20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перси прагнули до нових завоювань</a:t>
            </a:r>
            <a:r>
              <a:rPr altLang="uk-UA" b="1" sz="20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?</a:t>
            </a:r>
          </a:p>
          <a:p>
            <a:pPr eaLnBrk="1" hangingPunct="1" indent="-342900" latinLnBrk="1" lvl="0" marL="342900">
              <a:buFont typeface="Wingdings" pitchFamily="2" charset="2"/>
              <a:buChar char="v"/>
            </a:pPr>
            <a:r>
              <a:rPr altLang="uk-UA" b="1" sz="2000" i="1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Які території охопили греко-перські війни?</a:t>
            </a:r>
          </a:p>
          <a:p>
            <a:pPr eaLnBrk="1" hangingPunct="1" indent="-342900" latinLnBrk="1" lvl="0" marL="342900">
              <a:buNone/>
            </a:pPr>
            <a:endParaRPr altLang="en-US" sz="2000" lang="uk-UA">
              <a:solidFill>
                <a:schemeClr val="lt2"/>
              </a:solidFill>
            </a:endParaRPr>
          </a:p>
        </p:txBody>
      </p:sp>
      <p:pic>
        <p:nvPicPr>
          <p:cNvPr id="2097157" name="" descr="C:\Users\ЮРА\Desktop\images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684212" y="1196975"/>
            <a:ext cx="2698750" cy="48942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cover dir="l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8" name="" descr="История10  6кл"/>
          <p:cNvPicPr>
            <a:picLocks/>
          </p:cNvPicPr>
          <p:nvPr/>
        </p:nvPicPr>
        <p:blipFill>
          <a:blip xmlns:r="http://schemas.openxmlformats.org/officeDocument/2006/relationships" r:embed="rId1">
            <a:lum bright="6000"/>
          </a:blip>
          <a:srcRect l="2266" t="1593" r="967" b="735"/>
          <a:stretch>
            <a:fillRect/>
          </a:stretch>
        </p:blipFill>
        <p:spPr>
          <a:xfrm rot="0">
            <a:off x="1547812" y="346075"/>
            <a:ext cx="6302375" cy="6054725"/>
          </a:xfrm>
          <a:prstGeom prst="rect"/>
          <a:noFill/>
          <a:ln w="76200" cap="flat" cmpd="tri">
            <a:solidFill>
              <a:srgbClr val="009900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  <p:transition spd="slow" advClick="1">
    <p:cover dir="l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>
            <p:ph type="title" sz="full" idx="0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841375" y="109537"/>
            <a:ext cx="7802562" cy="1481137"/>
          </a:xfrm>
          <a:prstGeom prst="rect"/>
          <a:noFill/>
          <a:ln>
            <a:noFill/>
          </a:ln>
        </p:spPr>
      </p:pic>
      <p:sp>
        <p:nvSpPr>
          <p:cNvPr id="1048614" name=""/>
          <p:cNvSpPr/>
          <p:nvPr/>
        </p:nvSpPr>
        <p:spPr>
          <a:xfrm rot="0">
            <a:off x="1371600" y="1295400"/>
            <a:ext cx="2057400" cy="914400"/>
          </a:xfrm>
          <a:prstGeom prst="flowChartAlternateProcess"/>
          <a:solidFill>
            <a:srgbClr val="4E75A3"/>
          </a:solidFill>
          <a:ln w="9525" cap="rnd" cmpd="sng">
            <a:solidFill>
              <a:schemeClr val="dk1">
                <a:alpha val="100000"/>
              </a:schemeClr>
            </a:solidFill>
            <a:prstDash val="sysDot"/>
            <a:round/>
          </a:ln>
          <a:effectLst>
            <a:outerShdw algn="ctr" dir="2699999" dist="107763" kx="0" sx="100000" sy="100000">
              <a:srgbClr val="800000">
                <a:alpha val="50000"/>
              </a:srgbClr>
            </a:outerShdw>
          </a:effectLst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b="1" sz="2400" lang="uk-UA">
                <a:solidFill>
                  <a:srgbClr val="800000"/>
                </a:solidFill>
                <a:latin typeface="Bookman Old Style" pitchFamily="18" charset="0"/>
              </a:rPr>
              <a:t>Мета</a:t>
            </a:r>
            <a:r>
              <a:rPr altLang="uk-UA" b="1" sz="2400" lang="ru-RU">
                <a:solidFill>
                  <a:srgbClr val="800000"/>
                </a:solidFill>
                <a:latin typeface="Bookman Old Style" pitchFamily="18" charset="0"/>
              </a:rPr>
              <a:t> перс</a:t>
            </a:r>
            <a:r>
              <a:rPr altLang="uk-UA" b="1" sz="24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b="1" sz="2400" lang="ru-RU">
                <a:solidFill>
                  <a:srgbClr val="8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1048615" name=""/>
          <p:cNvSpPr/>
          <p:nvPr/>
        </p:nvSpPr>
        <p:spPr>
          <a:xfrm rot="0">
            <a:off x="5410200" y="1295400"/>
            <a:ext cx="2057400" cy="914400"/>
          </a:xfrm>
          <a:prstGeom prst="flowChartAlternateProcess"/>
          <a:solidFill>
            <a:srgbClr val="4E75A3"/>
          </a:solidFill>
          <a:ln w="9525" cap="rnd" cmpd="sng">
            <a:solidFill>
              <a:schemeClr val="dk1">
                <a:alpha val="100000"/>
              </a:schemeClr>
            </a:solidFill>
            <a:prstDash val="sysDot"/>
            <a:round/>
          </a:ln>
          <a:effectLst>
            <a:outerShdw algn="ctr" dir="2699999" dist="107763" kx="0" sx="100000" sy="100000">
              <a:srgbClr val="800000">
                <a:alpha val="50000"/>
              </a:srgbClr>
            </a:outerShdw>
          </a:effectLst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b="1" sz="2400" lang="uk-UA">
                <a:solidFill>
                  <a:srgbClr val="800000"/>
                </a:solidFill>
                <a:latin typeface="Bookman Old Style" pitchFamily="18" charset="0"/>
              </a:rPr>
              <a:t>Мета</a:t>
            </a:r>
            <a:r>
              <a:rPr altLang="uk-UA" b="1" sz="2400" lang="ru-RU">
                <a:solidFill>
                  <a:srgbClr val="800000"/>
                </a:solidFill>
                <a:latin typeface="Bookman Old Style" pitchFamily="18" charset="0"/>
              </a:rPr>
              <a:t> грек</a:t>
            </a:r>
            <a:r>
              <a:rPr altLang="uk-UA" b="1" sz="24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b="1" sz="2400" lang="ru-RU">
                <a:solidFill>
                  <a:srgbClr val="800000"/>
                </a:solidFill>
                <a:latin typeface="Bookman Old Style" pitchFamily="18" charset="0"/>
              </a:rPr>
              <a:t>в</a:t>
            </a:r>
          </a:p>
        </p:txBody>
      </p:sp>
      <p:sp>
        <p:nvSpPr>
          <p:cNvPr id="1048616" name=""/>
          <p:cNvSpPr/>
          <p:nvPr/>
        </p:nvSpPr>
        <p:spPr>
          <a:xfrm rot="0">
            <a:off x="609600" y="2438400"/>
            <a:ext cx="4038600" cy="838200"/>
          </a:xfrm>
          <a:prstGeom prst="flowChartAlternateProcess"/>
          <a:solidFill>
            <a:srgbClr val="4E75A3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-457200" latinLnBrk="1" lvl="0" marL="457200">
              <a:spcBef>
                <a:spcPct val="0"/>
              </a:spcBef>
              <a:buSzPct val="100000"/>
              <a:buFontTx/>
              <a:buAutoNum type="arabicPeriod" startAt="1"/>
            </a:pPr>
            <a:r>
              <a:rPr altLang="uk-UA" sz="2000" i="1" lang="ru-RU">
                <a:solidFill>
                  <a:srgbClr val="800000"/>
                </a:solidFill>
                <a:latin typeface="Bookman Old Style" pitchFamily="18" charset="0"/>
              </a:rPr>
              <a:t>Захоплення малоазійських </a:t>
            </a:r>
          </a:p>
          <a:p>
            <a:pPr algn="ctr" eaLnBrk="1" hangingPunct="1" indent="-457200" latinLnBrk="1" lvl="0" marL="457200">
              <a:spcBef>
                <a:spcPct val="0"/>
              </a:spcBef>
              <a:buSzPct val="100000"/>
              <a:buFontTx/>
              <a:buNone/>
            </a:pPr>
            <a:r>
              <a:rPr altLang="uk-UA" sz="2000" i="1" lang="ru-RU">
                <a:solidFill>
                  <a:srgbClr val="800000"/>
                </a:solidFill>
                <a:latin typeface="Bookman Old Style" pitchFamily="18" charset="0"/>
              </a:rPr>
              <a:t>міст</a:t>
            </a:r>
          </a:p>
        </p:txBody>
      </p:sp>
      <p:sp>
        <p:nvSpPr>
          <p:cNvPr id="1048617" name=""/>
          <p:cNvSpPr/>
          <p:nvPr/>
        </p:nvSpPr>
        <p:spPr>
          <a:xfrm rot="0">
            <a:off x="4876800" y="2408237"/>
            <a:ext cx="3657600" cy="838200"/>
          </a:xfrm>
          <a:prstGeom prst="flowChartAlternateProcess"/>
          <a:solidFill>
            <a:srgbClr val="4E75A3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-457200" latinLnBrk="1" lvl="0" marL="457200">
              <a:spcBef>
                <a:spcPct val="0"/>
              </a:spcBef>
              <a:buSzPct val="100000"/>
              <a:buFontTx/>
              <a:buNone/>
            </a:pPr>
            <a:r>
              <a:rPr altLang="uk-UA" sz="2000" lang="ru-RU">
                <a:solidFill>
                  <a:srgbClr val="800000"/>
                </a:solidFill>
                <a:latin typeface="Bookman Old Style" pitchFamily="18" charset="0"/>
              </a:rPr>
              <a:t>1</a:t>
            </a:r>
            <a:r>
              <a:rPr altLang="uk-UA" sz="2000" i="1" lang="uk-UA">
                <a:solidFill>
                  <a:srgbClr val="800000"/>
                </a:solidFill>
                <a:latin typeface="Bookman Old Style" pitchFamily="18" charset="0"/>
              </a:rPr>
              <a:t>. Збереження</a:t>
            </a:r>
            <a:r>
              <a:rPr altLang="uk-UA" sz="2000" i="1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2000" i="1" lang="uk-UA">
                <a:solidFill>
                  <a:srgbClr val="800000"/>
                </a:solidFill>
                <a:latin typeface="Bookman Old Style" pitchFamily="18" charset="0"/>
              </a:rPr>
              <a:t>власної</a:t>
            </a:r>
          </a:p>
          <a:p>
            <a:pPr algn="ctr" eaLnBrk="1" hangingPunct="1" indent="-457200" latinLnBrk="1" lvl="0" marL="457200">
              <a:spcBef>
                <a:spcPct val="0"/>
              </a:spcBef>
              <a:buSzPct val="100000"/>
              <a:buFontTx/>
              <a:buNone/>
            </a:pPr>
            <a:r>
              <a:rPr altLang="uk-UA" sz="2000" i="1" lang="uk-UA">
                <a:solidFill>
                  <a:srgbClr val="800000"/>
                </a:solidFill>
                <a:latin typeface="Bookman Old Style" pitchFamily="18" charset="0"/>
              </a:rPr>
              <a:t>незалежності</a:t>
            </a:r>
          </a:p>
        </p:txBody>
      </p:sp>
      <p:sp>
        <p:nvSpPr>
          <p:cNvPr id="1048618" name=""/>
          <p:cNvSpPr/>
          <p:nvPr/>
        </p:nvSpPr>
        <p:spPr>
          <a:xfrm rot="0">
            <a:off x="990600" y="5486400"/>
            <a:ext cx="2819400" cy="838200"/>
          </a:xfrm>
          <a:prstGeom prst="flowChartTerminator"/>
          <a:solidFill>
            <a:srgbClr val="8000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endParaRPr altLang="uk-UA" sz="1800" lang="uk-UA">
              <a:latin typeface="Times New Roman" pitchFamily="18" charset="0"/>
            </a:endParaRPr>
          </a:p>
        </p:txBody>
      </p:sp>
      <p:sp>
        <p:nvSpPr>
          <p:cNvPr id="1048619" name=""/>
          <p:cNvSpPr/>
          <p:nvPr/>
        </p:nvSpPr>
        <p:spPr>
          <a:xfrm rot="0">
            <a:off x="990600" y="5486400"/>
            <a:ext cx="2819400" cy="838200"/>
          </a:xfrm>
          <a:prstGeom prst="flowChartTerminator"/>
          <a:solidFill>
            <a:srgbClr val="800000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endParaRPr altLang="uk-UA" sz="1800" lang="uk-UA">
              <a:latin typeface="Times New Roman" pitchFamily="18" charset="0"/>
            </a:endParaRPr>
          </a:p>
        </p:txBody>
      </p:sp>
      <p:sp>
        <p:nvSpPr>
          <p:cNvPr id="1048620" name=""/>
          <p:cNvSpPr/>
          <p:nvPr/>
        </p:nvSpPr>
        <p:spPr>
          <a:xfrm rot="0">
            <a:off x="990600" y="5486400"/>
            <a:ext cx="2819400" cy="838200"/>
          </a:xfrm>
          <a:prstGeom prst="flowChartTerminator"/>
          <a:solidFill>
            <a:srgbClr val="344E6D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2400" lang="uk-UA">
                <a:solidFill>
                  <a:srgbClr val="FFCC00"/>
                </a:solidFill>
                <a:latin typeface="Bookman Old Style" pitchFamily="18" charset="0"/>
              </a:rPr>
              <a:t>Східна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2400" lang="ru-RU">
                <a:solidFill>
                  <a:srgbClr val="FFCC00"/>
                </a:solidFill>
                <a:latin typeface="Bookman Old Style" pitchFamily="18" charset="0"/>
              </a:rPr>
              <a:t>деспот</a:t>
            </a:r>
            <a:r>
              <a:rPr altLang="uk-UA" sz="2400" lang="uk-UA">
                <a:solidFill>
                  <a:srgbClr val="FFCC00"/>
                </a:solidFill>
                <a:latin typeface="Bookman Old Style" pitchFamily="18" charset="0"/>
              </a:rPr>
              <a:t>і</a:t>
            </a:r>
            <a:r>
              <a:rPr altLang="uk-UA" sz="2400" lang="ru-RU">
                <a:solidFill>
                  <a:srgbClr val="FFCC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1048621" name=""/>
          <p:cNvSpPr/>
          <p:nvPr/>
        </p:nvSpPr>
        <p:spPr>
          <a:xfrm rot="0">
            <a:off x="5257800" y="5486400"/>
            <a:ext cx="2819400" cy="838200"/>
          </a:xfrm>
          <a:prstGeom prst="flowChartTerminator"/>
          <a:solidFill>
            <a:srgbClr val="344E6D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2400" lang="ru-RU">
                <a:solidFill>
                  <a:srgbClr val="FFCC00"/>
                </a:solidFill>
                <a:latin typeface="Bookman Old Style" pitchFamily="18" charset="0"/>
              </a:rPr>
              <a:t>Гр</a:t>
            </a:r>
            <a:r>
              <a:rPr altLang="uk-UA" sz="2400" lang="uk-UA">
                <a:solidFill>
                  <a:srgbClr val="FFCC00"/>
                </a:solidFill>
                <a:latin typeface="Bookman Old Style" pitchFamily="18" charset="0"/>
              </a:rPr>
              <a:t>омадянська</a:t>
            </a:r>
            <a:r>
              <a:rPr altLang="uk-UA" sz="2400" lang="ru-RU">
                <a:solidFill>
                  <a:srgbClr val="FFCC0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2400" lang="uk-UA">
                <a:solidFill>
                  <a:srgbClr val="FFCC00"/>
                </a:solidFill>
                <a:latin typeface="Bookman Old Style" pitchFamily="18" charset="0"/>
              </a:rPr>
              <a:t>демократія</a:t>
            </a:r>
          </a:p>
        </p:txBody>
      </p:sp>
      <p:cxnSp>
        <p:nvCxnSpPr>
          <p:cNvPr id="3145731" name=""/>
          <p:cNvCxnSpPr>
            <a:cxnSpLocks/>
          </p:cNvCxnSpPr>
          <p:nvPr/>
        </p:nvCxnSpPr>
        <p:spPr>
          <a:xfrm rot="0">
            <a:off x="3810000" y="5905500"/>
            <a:ext cx="1447800" cy="0"/>
          </a:xfrm>
          <a:prstGeom prst="straightConnector1"/>
          <a:noFill/>
          <a:ln w="9525" cap="flat" cmpd="sng">
            <a:solidFill>
              <a:srgbClr val="800000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145732" name=""/>
          <p:cNvCxnSpPr>
            <a:cxnSpLocks/>
          </p:cNvCxnSpPr>
          <p:nvPr/>
        </p:nvCxnSpPr>
        <p:spPr>
          <a:xfrm rot="0">
            <a:off x="3429000" y="1752600"/>
            <a:ext cx="1981200" cy="0"/>
          </a:xfrm>
          <a:prstGeom prst="straightConnector1"/>
          <a:noFill/>
          <a:ln w="9525" cap="flat" cmpd="sng">
            <a:solidFill>
              <a:srgbClr val="800000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048622" name=""/>
          <p:cNvSpPr/>
          <p:nvPr/>
        </p:nvSpPr>
        <p:spPr>
          <a:xfrm rot="0">
            <a:off x="609600" y="3505200"/>
            <a:ext cx="4038600" cy="838200"/>
          </a:xfrm>
          <a:prstGeom prst="flowChartAlternateProcess"/>
          <a:solidFill>
            <a:srgbClr val="4E75A3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-457200" latinLnBrk="1" lvl="0" marL="457200">
              <a:spcBef>
                <a:spcPct val="0"/>
              </a:spcBef>
              <a:buSzPct val="100000"/>
              <a:buFontTx/>
              <a:buNone/>
            </a:pPr>
            <a:r>
              <a:rPr altLang="uk-UA" sz="2000" lang="ru-RU">
                <a:solidFill>
                  <a:srgbClr val="800000"/>
                </a:solidFill>
                <a:latin typeface="Bookman Old Style" pitchFamily="18" charset="0"/>
              </a:rPr>
              <a:t>2</a:t>
            </a:r>
            <a:r>
              <a:rPr altLang="uk-UA" sz="2000" i="1" lang="ru-RU">
                <a:solidFill>
                  <a:srgbClr val="800000"/>
                </a:solidFill>
                <a:latin typeface="Bookman Old Style" pitchFamily="18" charset="0"/>
              </a:rPr>
              <a:t>.</a:t>
            </a:r>
            <a:r>
              <a:rPr altLang="uk-UA" sz="2000" i="1" lang="ru-RU">
                <a:latin typeface="Bookman Old Style" pitchFamily="18" charset="0"/>
              </a:rPr>
              <a:t> </a:t>
            </a:r>
            <a:r>
              <a:rPr altLang="uk-UA" sz="2000" i="1" lang="uk-UA">
                <a:solidFill>
                  <a:srgbClr val="800000"/>
                </a:solidFill>
                <a:latin typeface="Bookman Old Style" pitchFamily="18" charset="0"/>
              </a:rPr>
              <a:t>Панування в </a:t>
            </a:r>
          </a:p>
          <a:p>
            <a:pPr algn="ctr" eaLnBrk="1" hangingPunct="1" indent="-457200" latinLnBrk="1" lvl="0" marL="457200">
              <a:spcBef>
                <a:spcPct val="0"/>
              </a:spcBef>
              <a:buSzPct val="100000"/>
              <a:buFontTx/>
              <a:buNone/>
            </a:pPr>
            <a:r>
              <a:rPr altLang="uk-UA" sz="2000" i="1" lang="uk-UA">
                <a:solidFill>
                  <a:srgbClr val="800000"/>
                </a:solidFill>
                <a:latin typeface="Bookman Old Style" pitchFamily="18" charset="0"/>
              </a:rPr>
              <a:t>Се</a:t>
            </a:r>
            <a:r>
              <a:rPr altLang="uk-UA" sz="2000" i="1" lang="ru-RU">
                <a:solidFill>
                  <a:srgbClr val="800000"/>
                </a:solidFill>
                <a:latin typeface="Bookman Old Style" pitchFamily="18" charset="0"/>
              </a:rPr>
              <a:t>редземномор</a:t>
            </a:r>
            <a:r>
              <a:rPr altLang="uk-UA" sz="2000" i="1" lang="en-US">
                <a:solidFill>
                  <a:srgbClr val="800000"/>
                </a:solidFill>
                <a:latin typeface="Bookman Old Style" pitchFamily="18" charset="0"/>
              </a:rPr>
              <a:t>’</a:t>
            </a:r>
            <a:r>
              <a:rPr altLang="uk-UA" sz="2000" i="1" lang="ru-RU">
                <a:solidFill>
                  <a:srgbClr val="800000"/>
                </a:solidFill>
                <a:latin typeface="Bookman Old Style" pitchFamily="18" charset="0"/>
              </a:rPr>
              <a:t>ї</a:t>
            </a:r>
          </a:p>
        </p:txBody>
      </p:sp>
      <p:sp>
        <p:nvSpPr>
          <p:cNvPr id="1048623" name=""/>
          <p:cNvSpPr/>
          <p:nvPr/>
        </p:nvSpPr>
        <p:spPr>
          <a:xfrm rot="0">
            <a:off x="609600" y="4495800"/>
            <a:ext cx="4038600" cy="838200"/>
          </a:xfrm>
          <a:prstGeom prst="flowChartAlternateProcess"/>
          <a:solidFill>
            <a:srgbClr val="4E75A3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-457200" latinLnBrk="1" lvl="0" marL="457200">
              <a:spcBef>
                <a:spcPct val="0"/>
              </a:spcBef>
              <a:buSzPct val="100000"/>
              <a:buFontTx/>
              <a:buNone/>
            </a:pPr>
            <a:r>
              <a:rPr altLang="uk-UA" sz="2000" lang="ru-RU">
                <a:solidFill>
                  <a:srgbClr val="800000"/>
                </a:solidFill>
                <a:latin typeface="Bookman Old Style" pitchFamily="18" charset="0"/>
              </a:rPr>
              <a:t>3</a:t>
            </a:r>
            <a:r>
              <a:rPr altLang="uk-UA" sz="2000" i="1" lang="ru-RU">
                <a:solidFill>
                  <a:srgbClr val="800000"/>
                </a:solidFill>
                <a:latin typeface="Bookman Old Style" pitchFamily="18" charset="0"/>
              </a:rPr>
              <a:t>.</a:t>
            </a:r>
            <a:r>
              <a:rPr altLang="uk-UA" sz="2000" i="1" lang="ru-RU">
                <a:latin typeface="Bookman Old Style" pitchFamily="18" charset="0"/>
              </a:rPr>
              <a:t> </a:t>
            </a:r>
            <a:r>
              <a:rPr altLang="uk-UA" sz="2000" i="1" lang="uk-UA">
                <a:solidFill>
                  <a:srgbClr val="800000"/>
                </a:solidFill>
                <a:latin typeface="Bookman Old Style" pitchFamily="18" charset="0"/>
              </a:rPr>
              <a:t>Повн</a:t>
            </a:r>
            <a:r>
              <a:rPr altLang="uk-UA" sz="2000" i="1" lang="ru-RU">
                <a:solidFill>
                  <a:srgbClr val="800000"/>
                </a:solidFill>
                <a:latin typeface="Bookman Old Style" pitchFamily="18" charset="0"/>
              </a:rPr>
              <a:t>е п</a:t>
            </a:r>
            <a:r>
              <a:rPr altLang="uk-UA" sz="2000" i="1" lang="uk-UA">
                <a:solidFill>
                  <a:srgbClr val="800000"/>
                </a:solidFill>
                <a:latin typeface="Bookman Old Style" pitchFamily="18" charset="0"/>
              </a:rPr>
              <a:t>ідкорення</a:t>
            </a:r>
            <a:r>
              <a:rPr altLang="uk-UA" sz="2000" i="1" lang="ru-RU">
                <a:solidFill>
                  <a:srgbClr val="800000"/>
                </a:solidFill>
                <a:latin typeface="Bookman Old Style" pitchFamily="18" charset="0"/>
              </a:rPr>
              <a:t> вс</a:t>
            </a:r>
            <a:r>
              <a:rPr altLang="uk-UA" sz="2000" i="1" lang="uk-UA">
                <a:solidFill>
                  <a:srgbClr val="800000"/>
                </a:solidFill>
                <a:latin typeface="Bookman Old Style" pitchFamily="18" charset="0"/>
              </a:rPr>
              <a:t>єї</a:t>
            </a:r>
            <a:r>
              <a:rPr altLang="uk-UA" sz="2000" i="1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</a:p>
          <a:p>
            <a:pPr algn="ctr" eaLnBrk="1" hangingPunct="1" indent="-457200" latinLnBrk="1" lvl="0" marL="457200">
              <a:spcBef>
                <a:spcPct val="0"/>
              </a:spcBef>
              <a:buSzPct val="100000"/>
              <a:buFontTx/>
              <a:buNone/>
            </a:pPr>
            <a:r>
              <a:rPr altLang="uk-UA" sz="2000" i="1" lang="ru-RU">
                <a:solidFill>
                  <a:srgbClr val="800000"/>
                </a:solidFill>
                <a:latin typeface="Bookman Old Style" pitchFamily="18" charset="0"/>
              </a:rPr>
              <a:t>Грец</a:t>
            </a:r>
            <a:r>
              <a:rPr altLang="uk-UA" sz="2000" i="1" lang="uk-UA">
                <a:solidFill>
                  <a:srgbClr val="800000"/>
                </a:solidFill>
                <a:latin typeface="Bookman Old Style" pitchFamily="18" charset="0"/>
              </a:rPr>
              <a:t>ії.</a:t>
            </a:r>
          </a:p>
        </p:txBody>
      </p:sp>
    </p:spTree>
  </p:cSld>
  <p:clrMapOvr>
    <a:masterClrMapping/>
  </p:clrMapOvr>
  <p:transition spd="slow" advClick="1">
    <p:cover dir="l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>
            <p:ph type="title" sz="full" idx="0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841375" y="304800"/>
            <a:ext cx="7802562" cy="1371600"/>
          </a:xfrm>
          <a:prstGeom prst="rect"/>
          <a:noFill/>
          <a:ln>
            <a:noFill/>
          </a:ln>
        </p:spPr>
      </p:pic>
      <p:pic>
        <p:nvPicPr>
          <p:cNvPr id="2097161" name="" descr="map-vosstanie copy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1266825" y="1350962"/>
            <a:ext cx="6646862" cy="3603625"/>
          </a:xfrm>
          <a:prstGeom prst="rect"/>
          <a:noFill/>
          <a:ln>
            <a:noFill/>
          </a:ln>
        </p:spPr>
      </p:pic>
      <p:sp>
        <p:nvSpPr>
          <p:cNvPr id="1048625" name=""/>
          <p:cNvSpPr txBox="1"/>
          <p:nvPr/>
        </p:nvSpPr>
        <p:spPr>
          <a:xfrm rot="0">
            <a:off x="533400" y="4508500"/>
            <a:ext cx="7924800" cy="408686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endParaRPr altLang="uk-UA" sz="2000" lang="ru-RU">
              <a:solidFill>
                <a:srgbClr val="800000"/>
              </a:solidFill>
              <a:latin typeface="Bookman Old Style" pitchFamily="18" charset="0"/>
            </a:endParaRPr>
          </a:p>
          <a:p>
            <a:pPr algn="ctr"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r>
              <a:rPr altLang="uk-UA" b="1" sz="2400" lang="uk-UA" u="sng">
                <a:solidFill>
                  <a:srgbClr val="800000"/>
                </a:solidFill>
                <a:latin typeface="Bookman Old Style" pitchFamily="18" charset="0"/>
              </a:rPr>
              <a:t>Приводом</a:t>
            </a:r>
            <a:r>
              <a:rPr altLang="uk-UA" b="1" sz="2400" lang="ru-RU" u="sng">
                <a:solidFill>
                  <a:srgbClr val="800000"/>
                </a:solidFill>
                <a:latin typeface="Bookman Old Style" pitchFamily="18" charset="0"/>
              </a:rPr>
              <a:t> до початку </a:t>
            </a:r>
            <a:r>
              <a:rPr altLang="uk-UA" b="1" sz="2400" lang="uk-UA" u="sng">
                <a:solidFill>
                  <a:srgbClr val="800000"/>
                </a:solidFill>
                <a:latin typeface="Bookman Old Style" pitchFamily="18" charset="0"/>
              </a:rPr>
              <a:t>війни </a:t>
            </a:r>
            <a:r>
              <a:rPr altLang="uk-UA" b="1" sz="24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стала підтримка материковою Грецією  повстання грецьких міст-колоній на Іонійському узбережжі Малої Азії проти перського панування</a:t>
            </a:r>
          </a:p>
          <a:p>
            <a:pPr algn="ctr" eaLnBrk="1" hangingPunct="1" indent="0" latinLnBrk="1" lvl="0" marL="0">
              <a:spcBef>
                <a:spcPct val="50000"/>
              </a:spcBef>
              <a:buSzPct val="100000"/>
              <a:buFontTx/>
              <a:buNone/>
            </a:pPr>
            <a:endParaRPr altLang="uk-UA" sz="2400" lang="ru-RU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1" hangingPunct="1" indent="0" latinLnBrk="1" lvl="0" marL="0">
              <a:spcBef>
                <a:spcPct val="50000"/>
              </a:spcBef>
              <a:buSzPct val="100000"/>
              <a:buFontTx/>
              <a:buChar char="•"/>
            </a:pPr>
            <a:endParaRPr altLang="uk-UA" sz="2800" lang="ru-RU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1" hangingPunct="1" indent="0" latinLnBrk="1" lvl="0" marL="0">
              <a:spcBef>
                <a:spcPct val="50000"/>
              </a:spcBef>
              <a:buSzPct val="100000"/>
              <a:buFontTx/>
              <a:buChar char="•"/>
            </a:pPr>
            <a:endParaRPr altLang="uk-UA" sz="2000" lang="ru-RU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1" hangingPunct="1" indent="0" latinLnBrk="1" lvl="0" marL="0">
              <a:spcBef>
                <a:spcPct val="50000"/>
              </a:spcBef>
              <a:buSzPct val="100000"/>
              <a:buFontTx/>
              <a:buChar char="•"/>
            </a:pPr>
            <a:endParaRPr altLang="uk-UA" sz="2000" lang="ru-RU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048626" name=""/>
          <p:cNvSpPr/>
          <p:nvPr/>
        </p:nvSpPr>
        <p:spPr>
          <a:xfrm rot="0">
            <a:off x="4495800" y="3886200"/>
            <a:ext cx="1752600" cy="304800"/>
          </a:xfrm>
          <a:prstGeom prst="line"/>
          <a:noFill/>
          <a:ln w="28575" cap="flat" cmpd="sng">
            <a:solidFill>
              <a:srgbClr val="FF00FF">
                <a:alpha val="100000"/>
              </a:srgbClr>
            </a:solidFill>
            <a:prstDash val="solid"/>
            <a:round/>
            <a:tailEnd type="triangle" w="med" len="med"/>
          </a:ln>
        </p:spPr>
      </p:sp>
      <p:sp>
        <p:nvSpPr>
          <p:cNvPr id="1048627" name=""/>
          <p:cNvSpPr/>
          <p:nvPr/>
        </p:nvSpPr>
        <p:spPr>
          <a:xfrm rot="0">
            <a:off x="4419600" y="3505200"/>
            <a:ext cx="1828800" cy="685800"/>
          </a:xfrm>
          <a:prstGeom prst="line"/>
          <a:noFill/>
          <a:ln w="25400" cap="flat" cmpd="sng">
            <a:solidFill>
              <a:srgbClr val="FF00FF">
                <a:alpha val="100000"/>
              </a:srgbClr>
            </a:solidFill>
            <a:prstDash val="solid"/>
            <a:round/>
            <a:tailEnd type="triangle" w="med" len="med"/>
          </a:ln>
        </p:spPr>
      </p:sp>
      <p:sp>
        <p:nvSpPr>
          <p:cNvPr id="1048628" name=""/>
          <p:cNvSpPr/>
          <p:nvPr/>
        </p:nvSpPr>
        <p:spPr>
          <a:xfrm rot="0">
            <a:off x="4343400" y="3352800"/>
            <a:ext cx="626735" cy="231141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indent="0" latinLnBrk="1" lvl="0" marL="0">
              <a:spcBef>
                <a:spcPct val="50000"/>
              </a:spcBef>
              <a:buSzPct val="100000"/>
              <a:buFontTx/>
              <a:buChar char="•"/>
            </a:pPr>
            <a:r>
              <a:rPr altLang="uk-UA" b="1" sz="1000" lang="uk-UA">
                <a:latin typeface="Times New Roman" pitchFamily="18" charset="0"/>
              </a:rPr>
              <a:t>Е</a:t>
            </a:r>
            <a:r>
              <a:rPr altLang="uk-UA" b="1" sz="1000" lang="ru-RU">
                <a:latin typeface="Times New Roman" pitchFamily="18" charset="0"/>
              </a:rPr>
              <a:t>ретр</a:t>
            </a:r>
            <a:r>
              <a:rPr altLang="uk-UA" b="1" sz="1000" lang="uk-UA">
                <a:latin typeface="Times New Roman" pitchFamily="18" charset="0"/>
              </a:rPr>
              <a:t>і</a:t>
            </a:r>
            <a:r>
              <a:rPr altLang="uk-UA" b="1" sz="1000" lang="ru-RU">
                <a:latin typeface="Times New Roman" pitchFamily="18" charset="0"/>
              </a:rPr>
              <a:t>я</a:t>
            </a:r>
          </a:p>
        </p:txBody>
      </p:sp>
    </p:spTree>
  </p:cSld>
  <p:clrMapOvr>
    <a:masterClrMapping/>
  </p:clrMapOvr>
  <p:transition spd="slow" advClick="1">
    <p:cover dir="l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5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3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3" presetSubtype="27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uiExpand="0" build="whole"/>
      <p:bldP spid="1048628" grpId="0" uiExpand="0" build="whol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73075" y="2209800"/>
            <a:ext cx="2816225" cy="3382962"/>
          </a:xfrm>
          <a:prstGeom prst="rect"/>
          <a:noFill/>
          <a:ln>
            <a:noFill/>
          </a:ln>
        </p:spPr>
      </p:pic>
      <p:pic>
        <p:nvPicPr>
          <p:cNvPr id="2097164" name=""/>
          <p:cNvPicPr>
            <a:picLocks/>
          </p:cNvPicPr>
          <p:nvPr>
            <p:ph type="title" sz="full" idx="0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841375" y="0"/>
            <a:ext cx="7802562" cy="1431925"/>
          </a:xfrm>
          <a:prstGeom prst="rect"/>
          <a:noFill/>
          <a:ln>
            <a:noFill/>
          </a:ln>
        </p:spPr>
      </p:pic>
      <p:sp>
        <p:nvSpPr>
          <p:cNvPr id="1048653" name=""/>
          <p:cNvSpPr txBox="1"/>
          <p:nvPr/>
        </p:nvSpPr>
        <p:spPr>
          <a:xfrm rot="0">
            <a:off x="3810000" y="1143000"/>
            <a:ext cx="5105400" cy="76098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indent="-285750" latinLnBrk="1" lvl="0" marL="285750">
              <a:spcBef>
                <a:spcPct val="50000"/>
              </a:spcBef>
              <a:buSzPct val="100000"/>
              <a:buFont typeface="Wingdings" pitchFamily="2" charset="2"/>
              <a:buChar char="q"/>
            </a:pPr>
            <a:r>
              <a:rPr altLang="uk-UA" sz="1800" lang="en-US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В Аф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нах 18-ти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річні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юн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ак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и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повинні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б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у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ли пройти  2-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річну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в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ійськову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п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дготовку,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під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час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якої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вони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наз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вали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ся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i="1" lang="uk-UA" u="sng">
                <a:solidFill>
                  <a:srgbClr val="800000"/>
                </a:solidFill>
                <a:latin typeface="Bookman Old Style" pitchFamily="18" charset="0"/>
              </a:rPr>
              <a:t>е</a:t>
            </a:r>
            <a:r>
              <a:rPr altLang="uk-UA" sz="1800" i="1" lang="ru-RU" u="sng">
                <a:solidFill>
                  <a:srgbClr val="800000"/>
                </a:solidFill>
                <a:latin typeface="Bookman Old Style" pitchFamily="18" charset="0"/>
              </a:rPr>
              <a:t>феб</a:t>
            </a:r>
            <a:r>
              <a:rPr altLang="uk-UA" sz="1800" i="1" lang="uk-UA" u="sng">
                <a:solidFill>
                  <a:srgbClr val="800000"/>
                </a:solidFill>
                <a:latin typeface="Bookman Old Style" pitchFamily="18" charset="0"/>
              </a:rPr>
              <a:t>и</a:t>
            </a:r>
            <a:r>
              <a:rPr altLang="uk-UA" sz="1800" i="1" lang="ru-RU" u="sng">
                <a:solidFill>
                  <a:srgbClr val="800000"/>
                </a:solidFill>
                <a:latin typeface="Bookman Old Style" pitchFamily="18" charset="0"/>
              </a:rPr>
              <a:t>.</a:t>
            </a:r>
          </a:p>
          <a:p>
            <a:pPr eaLnBrk="1" hangingPunct="1" indent="-285750" latinLnBrk="1" lvl="0" marL="285750">
              <a:spcBef>
                <a:spcPct val="50000"/>
              </a:spcBef>
              <a:buSzPct val="100000"/>
              <a:buFont typeface="Wingdings" pitchFamily="2" charset="2"/>
              <a:buChar char="q"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По дос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ягненню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20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років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чоловік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зараховувався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до лав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 діючої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армії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.</a:t>
            </a:r>
          </a:p>
          <a:p>
            <a:pPr eaLnBrk="1" hangingPunct="1" indent="-285750" latinLnBrk="1" lvl="0" marL="285750">
              <a:spcBef>
                <a:spcPct val="50000"/>
              </a:spcBef>
              <a:buSzPct val="100000"/>
              <a:buFont typeface="Wingdings" pitchFamily="2" charset="2"/>
              <a:buChar char="q"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У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віці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50-60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років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чоловіки ви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водилис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я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в запас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залучалися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для несен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н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я гарн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зонно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ї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служб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.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У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випадку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в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йн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в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они,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молод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чоловіки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повинні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б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у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ли во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ю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ват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.</a:t>
            </a:r>
          </a:p>
          <a:p>
            <a:pPr eaLnBrk="1" hangingPunct="1" indent="-285750" latinLnBrk="1" lvl="0" marL="285750">
              <a:spcBef>
                <a:spcPct val="50000"/>
              </a:spcBef>
              <a:buSzPct val="100000"/>
              <a:buFont typeface="Wingdings" pitchFamily="2" charset="2"/>
              <a:buChar char="q"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Аф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нс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ь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кими в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йськами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керували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i="1" lang="ru-RU" u="sng">
                <a:solidFill>
                  <a:srgbClr val="800000"/>
                </a:solidFill>
                <a:latin typeface="Bookman Old Style" pitchFamily="18" charset="0"/>
              </a:rPr>
              <a:t>стратеги.</a:t>
            </a:r>
          </a:p>
          <a:p>
            <a:pPr eaLnBrk="1" hangingPunct="1" indent="-285750" latinLnBrk="1" lvl="0" marL="285750">
              <a:spcBef>
                <a:spcPct val="50000"/>
              </a:spcBef>
              <a:buSzPct val="100000"/>
              <a:buFont typeface="Wingdings" pitchFamily="2" charset="2"/>
              <a:buChar char="q"/>
            </a:pP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 Основа ві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йська – п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ш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важкоозброєні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во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ї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н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– </a:t>
            </a:r>
            <a:r>
              <a:rPr altLang="uk-UA" sz="1800" i="1" lang="uk-UA" u="sng">
                <a:solidFill>
                  <a:srgbClr val="800000"/>
                </a:solidFill>
                <a:latin typeface="Bookman Old Style" pitchFamily="18" charset="0"/>
              </a:rPr>
              <a:t>гоплі</a:t>
            </a:r>
            <a:r>
              <a:rPr altLang="uk-UA" sz="1800" i="1" lang="ru-RU" u="sng">
                <a:solidFill>
                  <a:srgbClr val="800000"/>
                </a:solidFill>
                <a:latin typeface="Bookman Old Style" pitchFamily="18" charset="0"/>
              </a:rPr>
              <a:t>т</a:t>
            </a:r>
            <a:r>
              <a:rPr altLang="uk-UA" sz="1800" i="1" lang="uk-UA" u="sng">
                <a:solidFill>
                  <a:srgbClr val="800000"/>
                </a:solidFill>
                <a:latin typeface="Bookman Old Style" pitchFamily="18" charset="0"/>
              </a:rPr>
              <a:t>и</a:t>
            </a:r>
            <a:r>
              <a:rPr altLang="uk-UA" sz="1800" i="1" lang="ru-RU" u="sng">
                <a:solidFill>
                  <a:srgbClr val="800000"/>
                </a:solidFill>
                <a:latin typeface="Bookman Old Style" pitchFamily="18" charset="0"/>
              </a:rPr>
              <a:t>.</a:t>
            </a:r>
          </a:p>
          <a:p>
            <a:pPr eaLnBrk="1" hangingPunct="1" indent="-285750" latinLnBrk="1" lvl="0" marL="285750">
              <a:spcBef>
                <a:spcPct val="50000"/>
              </a:spcBef>
              <a:buSzPct val="100000"/>
              <a:buFontTx/>
              <a:buNone/>
            </a:pPr>
            <a:endParaRPr altLang="uk-UA" sz="2400" lang="ru-RU">
              <a:latin typeface="Bookman Old Style" pitchFamily="18" charset="0"/>
            </a:endParaRPr>
          </a:p>
          <a:p>
            <a:pPr eaLnBrk="1" hangingPunct="1" indent="-285750" latinLnBrk="1" lvl="0" marL="285750">
              <a:spcBef>
                <a:spcPct val="50000"/>
              </a:spcBef>
              <a:buSzPct val="100000"/>
              <a:buFontTx/>
              <a:buNone/>
            </a:pPr>
            <a:endParaRPr altLang="uk-UA" sz="2400" lang="ru-RU">
              <a:latin typeface="Times New Roman" pitchFamily="18" charset="0"/>
            </a:endParaRPr>
          </a:p>
          <a:p>
            <a:pPr eaLnBrk="1" hangingPunct="1" indent="-285750" latinLnBrk="1" lvl="0" marL="285750">
              <a:spcBef>
                <a:spcPct val="50000"/>
              </a:spcBef>
              <a:buSzPct val="100000"/>
              <a:buFontTx/>
              <a:buNone/>
            </a:pPr>
            <a:endParaRPr altLang="uk-UA" sz="2400" lang="ru-RU">
              <a:latin typeface="Times New Roman" pitchFamily="18" charset="0"/>
            </a:endParaRPr>
          </a:p>
          <a:p>
            <a:pPr eaLnBrk="1" hangingPunct="1" indent="-285750" latinLnBrk="1" lvl="0" marL="285750">
              <a:spcBef>
                <a:spcPct val="50000"/>
              </a:spcBef>
              <a:buSzPct val="100000"/>
              <a:buFontTx/>
              <a:buNone/>
            </a:pPr>
            <a:endParaRPr altLang="uk-UA" sz="2400" lang="ru-RU">
              <a:latin typeface="Times New Roman" pitchFamily="18" charset="0"/>
            </a:endParaRPr>
          </a:p>
          <a:p>
            <a:pPr eaLnBrk="1" hangingPunct="1" indent="-285750" latinLnBrk="1" lvl="0" marL="285750">
              <a:spcBef>
                <a:spcPct val="50000"/>
              </a:spcBef>
              <a:buSzPct val="100000"/>
              <a:buFontTx/>
              <a:buNone/>
            </a:pPr>
            <a:endParaRPr altLang="uk-UA" sz="2400" lang="ru-RU">
              <a:latin typeface="Times New Roman" pitchFamily="18" charset="0"/>
            </a:endParaRPr>
          </a:p>
          <a:p>
            <a:pPr eaLnBrk="1" hangingPunct="1" indent="-285750" latinLnBrk="1" lvl="0" marL="285750">
              <a:spcBef>
                <a:spcPct val="50000"/>
              </a:spcBef>
              <a:buSzPct val="100000"/>
              <a:buFontTx/>
              <a:buNone/>
            </a:pPr>
            <a:endParaRPr altLang="uk-UA" sz="2400" lang="ru-RU">
              <a:latin typeface="Times New Roman" pitchFamily="18" charset="0"/>
            </a:endParaRPr>
          </a:p>
          <a:p>
            <a:pPr eaLnBrk="1" hangingPunct="1" indent="-285750" latinLnBrk="1" lvl="0" marL="285750">
              <a:spcBef>
                <a:spcPct val="50000"/>
              </a:spcBef>
              <a:buSzPct val="100000"/>
              <a:buFontTx/>
              <a:buNone/>
            </a:pPr>
            <a:endParaRPr altLang="uk-UA" sz="2400" lang="ru-RU">
              <a:latin typeface="Times New Roman" pitchFamily="18" charset="0"/>
            </a:endParaRPr>
          </a:p>
        </p:txBody>
      </p:sp>
      <p:sp>
        <p:nvSpPr>
          <p:cNvPr id="1048654" name=""/>
          <p:cNvSpPr/>
          <p:nvPr/>
        </p:nvSpPr>
        <p:spPr>
          <a:xfrm rot="0">
            <a:off x="647700" y="5638800"/>
            <a:ext cx="1447800" cy="304800"/>
          </a:xfrm>
          <a:prstGeom prst="rect"/>
          <a:noFill/>
          <a:ln w="9525" cap="flat" cmpd="sng">
            <a:solidFill>
              <a:srgbClr val="8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Поно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ж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</a:p>
        </p:txBody>
      </p:sp>
      <p:sp>
        <p:nvSpPr>
          <p:cNvPr id="1048655" name=""/>
          <p:cNvSpPr/>
          <p:nvPr/>
        </p:nvSpPr>
        <p:spPr>
          <a:xfrm rot="0" flipH="1" flipV="1">
            <a:off x="1481137" y="4979987"/>
            <a:ext cx="152400" cy="609600"/>
          </a:xfrm>
          <a:prstGeom prst="line"/>
          <a:noFill/>
          <a:ln w="9525" cap="flat" cmpd="sng">
            <a:solidFill>
              <a:srgbClr val="800000">
                <a:alpha val="100000"/>
              </a:srgbClr>
            </a:solidFill>
            <a:prstDash val="solid"/>
            <a:round/>
            <a:tailEnd type="triangle" w="med" len="med"/>
          </a:ln>
        </p:spPr>
      </p:sp>
      <p:sp>
        <p:nvSpPr>
          <p:cNvPr id="1048656" name=""/>
          <p:cNvSpPr/>
          <p:nvPr/>
        </p:nvSpPr>
        <p:spPr>
          <a:xfrm rot="0">
            <a:off x="304800" y="1147762"/>
            <a:ext cx="3352800" cy="914400"/>
          </a:xfrm>
          <a:prstGeom prst="rect"/>
          <a:noFill/>
          <a:ln w="9525" cap="flat" cmpd="sng">
            <a:solidFill>
              <a:srgbClr val="8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Ш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оло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м з бронз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.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При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крашен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й к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нс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ь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ким 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волос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ся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м</a:t>
            </a:r>
          </a:p>
        </p:txBody>
      </p:sp>
      <p:sp>
        <p:nvSpPr>
          <p:cNvPr id="1048657" name=""/>
          <p:cNvSpPr/>
          <p:nvPr/>
        </p:nvSpPr>
        <p:spPr>
          <a:xfrm rot="0">
            <a:off x="1328737" y="2057400"/>
            <a:ext cx="304800" cy="304800"/>
          </a:xfrm>
          <a:prstGeom prst="line"/>
          <a:noFill/>
          <a:ln w="9525" cap="flat" cmpd="sng">
            <a:solidFill>
              <a:srgbClr val="800000">
                <a:alpha val="100000"/>
              </a:srgbClr>
            </a:solidFill>
            <a:prstDash val="solid"/>
            <a:round/>
            <a:tailEnd type="triangle" w="med" len="med"/>
          </a:ln>
        </p:spPr>
      </p:sp>
      <p:sp>
        <p:nvSpPr>
          <p:cNvPr id="1048658" name=""/>
          <p:cNvSpPr/>
          <p:nvPr/>
        </p:nvSpPr>
        <p:spPr>
          <a:xfrm rot="0">
            <a:off x="2190750" y="5211762"/>
            <a:ext cx="1295400" cy="1219200"/>
          </a:xfrm>
          <a:prstGeom prst="flowChartProcess"/>
          <a:noFill/>
          <a:ln w="9525" cap="flat" cmpd="sng">
            <a:solidFill>
              <a:srgbClr val="8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Обладунок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</a:p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з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 льону, </a:t>
            </a:r>
          </a:p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бронз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и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або</a:t>
            </a:r>
          </a:p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шкіри</a:t>
            </a:r>
          </a:p>
        </p:txBody>
      </p:sp>
      <p:sp>
        <p:nvSpPr>
          <p:cNvPr id="1048659" name=""/>
          <p:cNvSpPr/>
          <p:nvPr/>
        </p:nvSpPr>
        <p:spPr>
          <a:xfrm rot="0" flipH="1" flipV="1">
            <a:off x="1771650" y="3836987"/>
            <a:ext cx="838200" cy="1447800"/>
          </a:xfrm>
          <a:prstGeom prst="line"/>
          <a:noFill/>
          <a:ln w="9525" cap="flat" cmpd="sng">
            <a:solidFill>
              <a:srgbClr val="800000">
                <a:alpha val="100000"/>
              </a:srgbClr>
            </a:solidFill>
            <a:prstDash val="solid"/>
            <a:round/>
            <a:tailEnd type="triangle" w="med" len="med"/>
          </a:ln>
        </p:spPr>
      </p:sp>
      <p:sp>
        <p:nvSpPr>
          <p:cNvPr id="1048660" name=""/>
          <p:cNvSpPr/>
          <p:nvPr/>
        </p:nvSpPr>
        <p:spPr>
          <a:xfrm rot="0">
            <a:off x="2514600" y="2209800"/>
            <a:ext cx="1295400" cy="990600"/>
          </a:xfrm>
          <a:prstGeom prst="flowChartProcess"/>
          <a:noFill/>
          <a:ln w="9525" cap="flat" cmpd="sng">
            <a:solidFill>
              <a:srgbClr val="8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Щит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і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з</a:t>
            </a:r>
          </a:p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бронз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и</a:t>
            </a:r>
          </a:p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та</a:t>
            </a:r>
            <a:r>
              <a:rPr altLang="uk-UA" sz="1800" lang="ru-RU">
                <a:solidFill>
                  <a:srgbClr val="800000"/>
                </a:solidFill>
                <a:latin typeface="Bookman Old Style" pitchFamily="18" charset="0"/>
              </a:rPr>
              <a:t> </a:t>
            </a:r>
            <a:r>
              <a:rPr altLang="uk-UA" sz="1800" lang="uk-UA">
                <a:solidFill>
                  <a:srgbClr val="800000"/>
                </a:solidFill>
                <a:latin typeface="Bookman Old Style" pitchFamily="18" charset="0"/>
              </a:rPr>
              <a:t>шкіри</a:t>
            </a:r>
          </a:p>
        </p:txBody>
      </p:sp>
      <p:sp>
        <p:nvSpPr>
          <p:cNvPr id="1048661" name=""/>
          <p:cNvSpPr/>
          <p:nvPr/>
        </p:nvSpPr>
        <p:spPr>
          <a:xfrm rot="0" flipH="1">
            <a:off x="2838450" y="3200400"/>
            <a:ext cx="304800" cy="609600"/>
          </a:xfrm>
          <a:prstGeom prst="line"/>
          <a:noFill/>
          <a:ln w="9525" cap="flat" cmpd="sng">
            <a:solidFill>
              <a:srgbClr val="800000">
                <a:alpha val="100000"/>
              </a:srgbClr>
            </a:solidFill>
            <a:prstDash val="solid"/>
            <a:round/>
            <a:tailEnd type="triangle" w="med" len="med"/>
          </a:ln>
        </p:spPr>
      </p:sp>
    </p:spTree>
  </p:cSld>
  <p:clrMapOvr>
    <a:masterClrMapping/>
  </p:clrMapOvr>
  <p:transition spd="slow" advClick="1">
    <p:cover dir="l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>
            <p:ph type="title" sz="full" idx="0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-182562" y="463550"/>
            <a:ext cx="6119812" cy="1193800"/>
          </a:xfrm>
          <a:prstGeom prst="rect"/>
          <a:noFill/>
          <a:ln>
            <a:noFill/>
          </a:ln>
        </p:spPr>
      </p:pic>
      <p:sp>
        <p:nvSpPr>
          <p:cNvPr id="1048662" name=""/>
          <p:cNvSpPr txBox="1"/>
          <p:nvPr/>
        </p:nvSpPr>
        <p:spPr>
          <a:xfrm rot="0">
            <a:off x="592137" y="5084762"/>
            <a:ext cx="3224212" cy="14630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273050" latinLnBrk="1" marL="273050" rtl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baseline="0" b="0" sz="2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1pPr>
            <a:lvl2pPr algn="l" fontAlgn="base" indent="-273050" latinLnBrk="1" marL="639762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2400" i="0" u="none">
                <a:solidFill>
                  <a:schemeClr val="lt2"/>
                </a:solidFill>
                <a:latin typeface="Constantia" pitchFamily="18" charset="0"/>
                <a:sym typeface="Times New Roman" pitchFamily="18" charset="0"/>
              </a:defRPr>
            </a:lvl2pPr>
            <a:lvl3pPr algn="l" fontAlgn="base" indent="-228600" latinLnBrk="1" marL="1004887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baseline="0" b="0" sz="21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3pPr>
            <a:lvl4pPr algn="l" fontAlgn="base" indent="-228600" latinLnBrk="1" marL="1279525" rtl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9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4pPr>
            <a:lvl5pPr algn="l" fontAlgn="base" indent="-228600" latinLnBrk="1" marL="1554162" rtl="0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baseline="0" b="0" sz="1600" i="0" u="none">
                <a:solidFill>
                  <a:schemeClr val="dk1"/>
                </a:solidFill>
                <a:latin typeface="Constantia" pitchFamily="18" charset="0"/>
                <a:sym typeface="Times New Roman" pitchFamily="18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b="1" sz="2000" lang="uk-UA">
                <a:solidFill>
                  <a:srgbClr val="800000"/>
                </a:solidFill>
                <a:latin typeface="Times New Roman" pitchFamily="18" charset="0"/>
              </a:rPr>
              <a:t>Фаланга</a:t>
            </a:r>
            <a:r>
              <a:rPr altLang="uk-UA" sz="1800" lang="uk-UA">
                <a:solidFill>
                  <a:srgbClr val="800000"/>
                </a:solidFill>
                <a:latin typeface="Times New Roman" pitchFamily="18" charset="0"/>
              </a:rPr>
              <a:t>- </a:t>
            </a:r>
            <a:r>
              <a:rPr altLang="uk-UA" sz="1800" i="1" lang="uk-UA">
                <a:solidFill>
                  <a:srgbClr val="800000"/>
                </a:solidFill>
                <a:latin typeface="Times New Roman" pitchFamily="18" charset="0"/>
              </a:rPr>
              <a:t>тісно зімкнутий стрій піхоти.</a:t>
            </a:r>
          </a:p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uk-UA" b="1" sz="1800" lang="uk-UA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Фланг </a:t>
            </a:r>
            <a:r>
              <a:rPr altLang="uk-UA" sz="1800" i="1" lang="ru-RU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– правий, або лівий край бойового порядку.</a:t>
            </a:r>
          </a:p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endParaRPr altLang="uk-UA" sz="1800" i="1" lang="ru-RU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097166" name="" descr="C:\Users\ЮРА\Desktop\images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035425" y="4365625"/>
            <a:ext cx="4659312" cy="2016125"/>
          </a:xfrm>
          <a:prstGeom prst="rect"/>
          <a:noFill/>
          <a:ln>
            <a:noFill/>
          </a:ln>
        </p:spPr>
      </p:pic>
      <p:pic>
        <p:nvPicPr>
          <p:cNvPr id="2097167" name="" descr="C:\Users\ЮРА\Desktop\g_5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4878387" y="1689100"/>
            <a:ext cx="3790950" cy="2449512"/>
          </a:xfrm>
          <a:prstGeom prst="rect"/>
          <a:noFill/>
          <a:ln>
            <a:noFill/>
          </a:ln>
        </p:spPr>
      </p:pic>
      <p:pic>
        <p:nvPicPr>
          <p:cNvPr id="2097168" name="" descr="C:\Users\ЮРА\Desktop\total_war1390918235_333.jpg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395287" y="1341437"/>
            <a:ext cx="5154612" cy="314483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slow" advClick="1">
    <p:cover dir="l"/>
  </p:transition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FFFFFF"/>
      </a:dk1>
      <a:lt1>
        <a:srgbClr val="000000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CDCDC"/>
      </a:accent4>
      <a:accent5>
        <a:srgbClr val="CFD6C7"/>
      </a:accent5>
      <a:accent6>
        <a:srgbClr val="DA933F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FF"/>
        </a:dk1>
        <a:lt1>
          <a:srgbClr val="000000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CDCDC"/>
        </a:accent4>
        <a:accent5>
          <a:srgbClr val="CFD6C7"/>
        </a:accent5>
        <a:accent6>
          <a:srgbClr val="DA933F"/>
        </a:accent6>
        <a:hlink>
          <a:srgbClr val="8E58B6"/>
        </a:hlink>
        <a:folHlink>
          <a:srgbClr val="7F6F6F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Chemerys A.V.</dc:creator>
  <cp:lastModifiedBy>ЮРА</cp:lastModifiedBy>
  <dcterms:created xsi:type="dcterms:W3CDTF">2002-11-19T06:38:31Z</dcterms:created>
  <dcterms:modified xsi:type="dcterms:W3CDTF">2022-01-26T12:32:37Z</dcterms:modified>
</cp:coreProperties>
</file>